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1" r:id="rId2"/>
    <p:sldId id="259" r:id="rId3"/>
    <p:sldId id="293" r:id="rId4"/>
    <p:sldId id="303" r:id="rId5"/>
    <p:sldId id="308" r:id="rId6"/>
    <p:sldId id="294" r:id="rId7"/>
    <p:sldId id="266" r:id="rId8"/>
    <p:sldId id="306" r:id="rId9"/>
    <p:sldId id="309" r:id="rId10"/>
    <p:sldId id="282" r:id="rId11"/>
    <p:sldId id="312" r:id="rId12"/>
    <p:sldId id="262" r:id="rId13"/>
    <p:sldId id="267" r:id="rId14"/>
    <p:sldId id="297" r:id="rId15"/>
    <p:sldId id="304" r:id="rId16"/>
    <p:sldId id="310" r:id="rId17"/>
    <p:sldId id="305" r:id="rId18"/>
    <p:sldId id="296" r:id="rId19"/>
    <p:sldId id="314" r:id="rId20"/>
    <p:sldId id="298" r:id="rId21"/>
    <p:sldId id="313" r:id="rId22"/>
    <p:sldId id="301" r:id="rId23"/>
    <p:sldId id="295" r:id="rId24"/>
    <p:sldId id="311" r:id="rId25"/>
    <p:sldId id="315" r:id="rId26"/>
    <p:sldId id="316"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7CBFC0-936B-4DF6-869E-0B7E96CA08BD}" v="103" dt="2019-09-30T12:31:15.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995" autoAdjust="0"/>
    <p:restoredTop sz="94660" autoAdjust="0"/>
  </p:normalViewPr>
  <p:slideViewPr>
    <p:cSldViewPr snapToGrid="0">
      <p:cViewPr>
        <p:scale>
          <a:sx n="80" d="100"/>
          <a:sy n="80" d="100"/>
        </p:scale>
        <p:origin x="782" y="35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2938"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cca warrington" userId="d3aead41150e88c1" providerId="LiveId" clId="{B32FC684-7E06-47E8-B40D-BAC0F43C3B77}"/>
    <pc:docChg chg="custSel addSld modSld sldOrd">
      <pc:chgData name="decca warrington" userId="d3aead41150e88c1" providerId="LiveId" clId="{B32FC684-7E06-47E8-B40D-BAC0F43C3B77}" dt="2019-09-16T15:00:20.524" v="698" actId="20577"/>
      <pc:docMkLst>
        <pc:docMk/>
      </pc:docMkLst>
      <pc:sldChg chg="modNotesTx">
        <pc:chgData name="decca warrington" userId="d3aead41150e88c1" providerId="LiveId" clId="{B32FC684-7E06-47E8-B40D-BAC0F43C3B77}" dt="2019-09-16T11:03:38.063" v="61" actId="20577"/>
        <pc:sldMkLst>
          <pc:docMk/>
          <pc:sldMk cId="1847605857" sldId="282"/>
        </pc:sldMkLst>
      </pc:sldChg>
      <pc:sldChg chg="modNotesTx">
        <pc:chgData name="decca warrington" userId="d3aead41150e88c1" providerId="LiveId" clId="{B32FC684-7E06-47E8-B40D-BAC0F43C3B77}" dt="2019-09-16T15:00:20.524" v="698" actId="20577"/>
        <pc:sldMkLst>
          <pc:docMk/>
          <pc:sldMk cId="408467937" sldId="294"/>
        </pc:sldMkLst>
      </pc:sldChg>
      <pc:sldChg chg="modNotesTx">
        <pc:chgData name="decca warrington" userId="d3aead41150e88c1" providerId="LiveId" clId="{B32FC684-7E06-47E8-B40D-BAC0F43C3B77}" dt="2019-09-16T11:50:22.867" v="199" actId="20577"/>
        <pc:sldMkLst>
          <pc:docMk/>
          <pc:sldMk cId="2121534494" sldId="298"/>
        </pc:sldMkLst>
      </pc:sldChg>
      <pc:sldChg chg="addSp add modNotesTx">
        <pc:chgData name="decca warrington" userId="d3aead41150e88c1" providerId="LiveId" clId="{B32FC684-7E06-47E8-B40D-BAC0F43C3B77}" dt="2019-09-16T11:52:59.039" v="355" actId="20577"/>
        <pc:sldMkLst>
          <pc:docMk/>
          <pc:sldMk cId="2362959597" sldId="305"/>
        </pc:sldMkLst>
        <pc:picChg chg="add">
          <ac:chgData name="decca warrington" userId="d3aead41150e88c1" providerId="LiveId" clId="{B32FC684-7E06-47E8-B40D-BAC0F43C3B77}" dt="2019-09-16T11:50:58.782" v="201"/>
          <ac:picMkLst>
            <pc:docMk/>
            <pc:sldMk cId="2362959597" sldId="305"/>
            <ac:picMk id="2" creationId="{9DD64877-3A10-4A52-B87E-8CA09A2B8E35}"/>
          </ac:picMkLst>
        </pc:picChg>
      </pc:sldChg>
      <pc:sldChg chg="addSp add ord modNotesTx">
        <pc:chgData name="decca warrington" userId="d3aead41150e88c1" providerId="LiveId" clId="{B32FC684-7E06-47E8-B40D-BAC0F43C3B77}" dt="2019-09-16T12:10:23.001" v="618" actId="20577"/>
        <pc:sldMkLst>
          <pc:docMk/>
          <pc:sldMk cId="2341190708" sldId="306"/>
        </pc:sldMkLst>
        <pc:picChg chg="add">
          <ac:chgData name="decca warrington" userId="d3aead41150e88c1" providerId="LiveId" clId="{B32FC684-7E06-47E8-B40D-BAC0F43C3B77}" dt="2019-09-16T12:08:12.509" v="357"/>
          <ac:picMkLst>
            <pc:docMk/>
            <pc:sldMk cId="2341190708" sldId="306"/>
            <ac:picMk id="2" creationId="{C8C1F908-AA6F-4EC4-85BD-483B3D1B3DB1}"/>
          </ac:picMkLst>
        </pc:picChg>
      </pc:sldChg>
    </pc:docChg>
  </pc:docChgLst>
  <pc:docChgLst>
    <pc:chgData name="decca warrington" userId="d3aead41150e88c1" providerId="LiveId" clId="{FD7CBFC0-936B-4DF6-869E-0B7E96CA08BD}"/>
    <pc:docChg chg="undo custSel addSld delSld modSld sldOrd">
      <pc:chgData name="decca warrington" userId="d3aead41150e88c1" providerId="LiveId" clId="{FD7CBFC0-936B-4DF6-869E-0B7E96CA08BD}" dt="2019-09-30T12:39:55.229" v="12572" actId="20577"/>
      <pc:docMkLst>
        <pc:docMk/>
      </pc:docMkLst>
      <pc:sldChg chg="modNotes">
        <pc:chgData name="decca warrington" userId="d3aead41150e88c1" providerId="LiveId" clId="{FD7CBFC0-936B-4DF6-869E-0B7E96CA08BD}" dt="2019-09-30T11:25:45.959" v="11677" actId="20577"/>
        <pc:sldMkLst>
          <pc:docMk/>
          <pc:sldMk cId="1413380875" sldId="259"/>
        </pc:sldMkLst>
      </pc:sldChg>
      <pc:sldChg chg="modNotes">
        <pc:chgData name="decca warrington" userId="d3aead41150e88c1" providerId="LiveId" clId="{FD7CBFC0-936B-4DF6-869E-0B7E96CA08BD}" dt="2019-09-23T17:24:11.939" v="11314" actId="20577"/>
        <pc:sldMkLst>
          <pc:docMk/>
          <pc:sldMk cId="766609129" sldId="262"/>
        </pc:sldMkLst>
      </pc:sldChg>
      <pc:sldChg chg="modNotes">
        <pc:chgData name="decca warrington" userId="d3aead41150e88c1" providerId="LiveId" clId="{FD7CBFC0-936B-4DF6-869E-0B7E96CA08BD}" dt="2019-09-30T11:44:25.327" v="12046" actId="20577"/>
        <pc:sldMkLst>
          <pc:docMk/>
          <pc:sldMk cId="438545734" sldId="266"/>
        </pc:sldMkLst>
      </pc:sldChg>
      <pc:sldChg chg="modNotes">
        <pc:chgData name="decca warrington" userId="d3aead41150e88c1" providerId="LiveId" clId="{FD7CBFC0-936B-4DF6-869E-0B7E96CA08BD}" dt="2019-09-30T12:24:04.357" v="12088" actId="20577"/>
        <pc:sldMkLst>
          <pc:docMk/>
          <pc:sldMk cId="3508997189" sldId="267"/>
        </pc:sldMkLst>
      </pc:sldChg>
      <pc:sldChg chg="modNotes">
        <pc:chgData name="decca warrington" userId="d3aead41150e88c1" providerId="LiveId" clId="{FD7CBFC0-936B-4DF6-869E-0B7E96CA08BD}" dt="2019-09-23T17:21:47.990" v="11244" actId="20577"/>
        <pc:sldMkLst>
          <pc:docMk/>
          <pc:sldMk cId="1847605857" sldId="282"/>
        </pc:sldMkLst>
      </pc:sldChg>
      <pc:sldChg chg="modNotes">
        <pc:chgData name="decca warrington" userId="d3aead41150e88c1" providerId="LiveId" clId="{FD7CBFC0-936B-4DF6-869E-0B7E96CA08BD}" dt="2019-09-23T13:54:48.906" v="9274" actId="20577"/>
        <pc:sldMkLst>
          <pc:docMk/>
          <pc:sldMk cId="3763423307" sldId="291"/>
        </pc:sldMkLst>
      </pc:sldChg>
      <pc:sldChg chg="modNotes modNotesTx">
        <pc:chgData name="decca warrington" userId="d3aead41150e88c1" providerId="LiveId" clId="{FD7CBFC0-936B-4DF6-869E-0B7E96CA08BD}" dt="2019-09-30T11:26:11.060" v="11678" actId="6549"/>
        <pc:sldMkLst>
          <pc:docMk/>
          <pc:sldMk cId="3530557165" sldId="293"/>
        </pc:sldMkLst>
      </pc:sldChg>
      <pc:sldChg chg="modNotes modNotesTx">
        <pc:chgData name="decca warrington" userId="d3aead41150e88c1" providerId="LiveId" clId="{FD7CBFC0-936B-4DF6-869E-0B7E96CA08BD}" dt="2019-09-30T11:42:18.484" v="11933" actId="6549"/>
        <pc:sldMkLst>
          <pc:docMk/>
          <pc:sldMk cId="408467937" sldId="294"/>
        </pc:sldMkLst>
      </pc:sldChg>
      <pc:sldChg chg="modSp modNotes modNotesTx">
        <pc:chgData name="decca warrington" userId="d3aead41150e88c1" providerId="LiveId" clId="{FD7CBFC0-936B-4DF6-869E-0B7E96CA08BD}" dt="2019-09-23T11:28:19.016" v="8202" actId="20577"/>
        <pc:sldMkLst>
          <pc:docMk/>
          <pc:sldMk cId="1138840010" sldId="295"/>
        </pc:sldMkLst>
        <pc:picChg chg="mod">
          <ac:chgData name="decca warrington" userId="d3aead41150e88c1" providerId="LiveId" clId="{FD7CBFC0-936B-4DF6-869E-0B7E96CA08BD}" dt="2019-09-17T13:02:17.373" v="4342" actId="1076"/>
          <ac:picMkLst>
            <pc:docMk/>
            <pc:sldMk cId="1138840010" sldId="295"/>
            <ac:picMk id="3074" creationId="{0E6CC590-F205-42BA-B6C8-EE1DA2B0647D}"/>
          </ac:picMkLst>
        </pc:picChg>
      </pc:sldChg>
      <pc:sldChg chg="ord modNotes modNotesTx">
        <pc:chgData name="decca warrington" userId="d3aead41150e88c1" providerId="LiveId" clId="{FD7CBFC0-936B-4DF6-869E-0B7E96CA08BD}" dt="2019-09-23T13:27:06.482" v="8220" actId="20577"/>
        <pc:sldMkLst>
          <pc:docMk/>
          <pc:sldMk cId="1374865389" sldId="296"/>
        </pc:sldMkLst>
      </pc:sldChg>
      <pc:sldChg chg="modNotes">
        <pc:chgData name="decca warrington" userId="d3aead41150e88c1" providerId="LiveId" clId="{FD7CBFC0-936B-4DF6-869E-0B7E96CA08BD}" dt="2019-09-23T17:26:11.749" v="11372" actId="6549"/>
        <pc:sldMkLst>
          <pc:docMk/>
          <pc:sldMk cId="4129488195" sldId="297"/>
        </pc:sldMkLst>
      </pc:sldChg>
      <pc:sldChg chg="modNotes modNotesTx">
        <pc:chgData name="decca warrington" userId="d3aead41150e88c1" providerId="LiveId" clId="{FD7CBFC0-936B-4DF6-869E-0B7E96CA08BD}" dt="2019-09-17T13:12:23.354" v="4919" actId="20577"/>
        <pc:sldMkLst>
          <pc:docMk/>
          <pc:sldMk cId="2121534494" sldId="298"/>
        </pc:sldMkLst>
      </pc:sldChg>
      <pc:sldChg chg="del">
        <pc:chgData name="decca warrington" userId="d3aead41150e88c1" providerId="LiveId" clId="{FD7CBFC0-936B-4DF6-869E-0B7E96CA08BD}" dt="2019-09-17T11:01:57.577" v="3786" actId="2696"/>
        <pc:sldMkLst>
          <pc:docMk/>
          <pc:sldMk cId="718334129" sldId="300"/>
        </pc:sldMkLst>
      </pc:sldChg>
      <pc:sldChg chg="modNotes modNotesTx">
        <pc:chgData name="decca warrington" userId="d3aead41150e88c1" providerId="LiveId" clId="{FD7CBFC0-936B-4DF6-869E-0B7E96CA08BD}" dt="2019-09-30T12:37:02.782" v="12497" actId="20577"/>
        <pc:sldMkLst>
          <pc:docMk/>
          <pc:sldMk cId="360222754" sldId="301"/>
        </pc:sldMkLst>
      </pc:sldChg>
      <pc:sldChg chg="ord modNotes">
        <pc:chgData name="decca warrington" userId="d3aead41150e88c1" providerId="LiveId" clId="{FD7CBFC0-936B-4DF6-869E-0B7E96CA08BD}" dt="2019-09-23T14:09:26.385" v="9803" actId="20577"/>
        <pc:sldMkLst>
          <pc:docMk/>
          <pc:sldMk cId="4073824820" sldId="303"/>
        </pc:sldMkLst>
      </pc:sldChg>
      <pc:sldChg chg="modNotes">
        <pc:chgData name="decca warrington" userId="d3aead41150e88c1" providerId="LiveId" clId="{FD7CBFC0-936B-4DF6-869E-0B7E96CA08BD}" dt="2019-09-30T12:26:42.931" v="12089" actId="20577"/>
        <pc:sldMkLst>
          <pc:docMk/>
          <pc:sldMk cId="1404750223" sldId="304"/>
        </pc:sldMkLst>
      </pc:sldChg>
      <pc:sldChg chg="addSp delSp modSp modNotes modNotesTx">
        <pc:chgData name="decca warrington" userId="d3aead41150e88c1" providerId="LiveId" clId="{FD7CBFC0-936B-4DF6-869E-0B7E96CA08BD}" dt="2019-09-30T12:28:22.244" v="12123" actId="20577"/>
        <pc:sldMkLst>
          <pc:docMk/>
          <pc:sldMk cId="2362959597" sldId="305"/>
        </pc:sldMkLst>
        <pc:picChg chg="del">
          <ac:chgData name="decca warrington" userId="d3aead41150e88c1" providerId="LiveId" clId="{FD7CBFC0-936B-4DF6-869E-0B7E96CA08BD}" dt="2019-09-17T12:40:41.285" v="3865" actId="478"/>
          <ac:picMkLst>
            <pc:docMk/>
            <pc:sldMk cId="2362959597" sldId="305"/>
            <ac:picMk id="2" creationId="{9DD64877-3A10-4A52-B87E-8CA09A2B8E35}"/>
          </ac:picMkLst>
        </pc:picChg>
        <pc:picChg chg="add del mod">
          <ac:chgData name="decca warrington" userId="d3aead41150e88c1" providerId="LiveId" clId="{FD7CBFC0-936B-4DF6-869E-0B7E96CA08BD}" dt="2019-09-17T12:41:59.296" v="3877" actId="478"/>
          <ac:picMkLst>
            <pc:docMk/>
            <pc:sldMk cId="2362959597" sldId="305"/>
            <ac:picMk id="3" creationId="{BF9B02DF-7472-4E4F-B68F-EEE01AF6C039}"/>
          </ac:picMkLst>
        </pc:picChg>
        <pc:picChg chg="add mod">
          <ac:chgData name="decca warrington" userId="d3aead41150e88c1" providerId="LiveId" clId="{FD7CBFC0-936B-4DF6-869E-0B7E96CA08BD}" dt="2019-09-17T12:42:26.385" v="3882" actId="1076"/>
          <ac:picMkLst>
            <pc:docMk/>
            <pc:sldMk cId="2362959597" sldId="305"/>
            <ac:picMk id="4" creationId="{DA1F2DDA-EBC9-456D-ACC9-542441F3321A}"/>
          </ac:picMkLst>
        </pc:picChg>
      </pc:sldChg>
      <pc:sldChg chg="ord modNotes modNotesTx">
        <pc:chgData name="decca warrington" userId="d3aead41150e88c1" providerId="LiveId" clId="{FD7CBFC0-936B-4DF6-869E-0B7E96CA08BD}" dt="2019-09-30T11:44:48.564" v="12067" actId="20577"/>
        <pc:sldMkLst>
          <pc:docMk/>
          <pc:sldMk cId="2341190708" sldId="306"/>
        </pc:sldMkLst>
      </pc:sldChg>
      <pc:sldChg chg="addSp modSp add modNotes modNotesTx">
        <pc:chgData name="decca warrington" userId="d3aead41150e88c1" providerId="LiveId" clId="{FD7CBFC0-936B-4DF6-869E-0B7E96CA08BD}" dt="2019-09-30T12:39:55.229" v="12572" actId="20577"/>
        <pc:sldMkLst>
          <pc:docMk/>
          <pc:sldMk cId="3899542016" sldId="307"/>
        </pc:sldMkLst>
        <pc:picChg chg="add mod">
          <ac:chgData name="decca warrington" userId="d3aead41150e88c1" providerId="LiveId" clId="{FD7CBFC0-936B-4DF6-869E-0B7E96CA08BD}" dt="2019-09-23T14:47:50.461" v="9940" actId="1076"/>
          <ac:picMkLst>
            <pc:docMk/>
            <pc:sldMk cId="3899542016" sldId="307"/>
            <ac:picMk id="2" creationId="{7312A0D5-36A6-4D6D-A7D0-9CB835245C00}"/>
          </ac:picMkLst>
        </pc:picChg>
        <pc:picChg chg="add mod">
          <ac:chgData name="decca warrington" userId="d3aead41150e88c1" providerId="LiveId" clId="{FD7CBFC0-936B-4DF6-869E-0B7E96CA08BD}" dt="2019-09-23T14:48:41.512" v="9942" actId="1076"/>
          <ac:picMkLst>
            <pc:docMk/>
            <pc:sldMk cId="3899542016" sldId="307"/>
            <ac:picMk id="3" creationId="{1BE39D4B-2CF0-48A1-A1C8-637C078C0011}"/>
          </ac:picMkLst>
        </pc:picChg>
      </pc:sldChg>
      <pc:sldChg chg="addSp add del modNotes modNotesTx">
        <pc:chgData name="decca warrington" userId="d3aead41150e88c1" providerId="LiveId" clId="{FD7CBFC0-936B-4DF6-869E-0B7E96CA08BD}" dt="2019-09-17T10:10:25.276" v="2000" actId="20577"/>
        <pc:sldMkLst>
          <pc:docMk/>
          <pc:sldMk cId="3665791806" sldId="308"/>
        </pc:sldMkLst>
        <pc:picChg chg="add">
          <ac:chgData name="decca warrington" userId="d3aead41150e88c1" providerId="LiveId" clId="{FD7CBFC0-936B-4DF6-869E-0B7E96CA08BD}" dt="2019-09-16T17:54:00.401" v="899"/>
          <ac:picMkLst>
            <pc:docMk/>
            <pc:sldMk cId="3665791806" sldId="308"/>
            <ac:picMk id="1026" creationId="{82A37493-A8A8-42A8-8570-AC6277F10248}"/>
          </ac:picMkLst>
        </pc:picChg>
      </pc:sldChg>
      <pc:sldChg chg="addSp delSp modSp add modNotes modNotesTx">
        <pc:chgData name="decca warrington" userId="d3aead41150e88c1" providerId="LiveId" clId="{FD7CBFC0-936B-4DF6-869E-0B7E96CA08BD}" dt="2019-09-17T10:30:51.135" v="3032" actId="20577"/>
        <pc:sldMkLst>
          <pc:docMk/>
          <pc:sldMk cId="1873401088" sldId="309"/>
        </pc:sldMkLst>
        <pc:picChg chg="add mod">
          <ac:chgData name="decca warrington" userId="d3aead41150e88c1" providerId="LiveId" clId="{FD7CBFC0-936B-4DF6-869E-0B7E96CA08BD}" dt="2019-09-16T19:58:31.567" v="1647" actId="1076"/>
          <ac:picMkLst>
            <pc:docMk/>
            <pc:sldMk cId="1873401088" sldId="309"/>
            <ac:picMk id="3" creationId="{15480CB7-F30B-4C13-9762-D94527AF2E92}"/>
          </ac:picMkLst>
        </pc:picChg>
        <pc:picChg chg="add del">
          <ac:chgData name="decca warrington" userId="d3aead41150e88c1" providerId="LiveId" clId="{FD7CBFC0-936B-4DF6-869E-0B7E96CA08BD}" dt="2019-09-16T19:52:03.973" v="1644" actId="478"/>
          <ac:picMkLst>
            <pc:docMk/>
            <pc:sldMk cId="1873401088" sldId="309"/>
            <ac:picMk id="2050" creationId="{8214C951-97EB-4E86-B2BC-A03F5A60C1DE}"/>
          </ac:picMkLst>
        </pc:picChg>
      </pc:sldChg>
      <pc:sldChg chg="addSp modSp add modNotes">
        <pc:chgData name="decca warrington" userId="d3aead41150e88c1" providerId="LiveId" clId="{FD7CBFC0-936B-4DF6-869E-0B7E96CA08BD}" dt="2019-09-17T12:47:16.231" v="3914" actId="20577"/>
        <pc:sldMkLst>
          <pc:docMk/>
          <pc:sldMk cId="3591352709" sldId="310"/>
        </pc:sldMkLst>
        <pc:picChg chg="add mod">
          <ac:chgData name="decca warrington" userId="d3aead41150e88c1" providerId="LiveId" clId="{FD7CBFC0-936B-4DF6-869E-0B7E96CA08BD}" dt="2019-09-17T12:46:34.350" v="3889" actId="1076"/>
          <ac:picMkLst>
            <pc:docMk/>
            <pc:sldMk cId="3591352709" sldId="310"/>
            <ac:picMk id="2" creationId="{019FC1F7-BD03-422B-9228-8DDB6DD95A4F}"/>
          </ac:picMkLst>
        </pc:picChg>
      </pc:sldChg>
      <pc:sldChg chg="addSp modSp add modNotes modNotesTx">
        <pc:chgData name="decca warrington" userId="d3aead41150e88c1" providerId="LiveId" clId="{FD7CBFC0-936B-4DF6-869E-0B7E96CA08BD}" dt="2019-09-30T12:37:50.720" v="12507" actId="20577"/>
        <pc:sldMkLst>
          <pc:docMk/>
          <pc:sldMk cId="518144580" sldId="311"/>
        </pc:sldMkLst>
        <pc:picChg chg="add mod">
          <ac:chgData name="decca warrington" userId="d3aead41150e88c1" providerId="LiveId" clId="{FD7CBFC0-936B-4DF6-869E-0B7E96CA08BD}" dt="2019-09-17T13:00:54.468" v="4324" actId="962"/>
          <ac:picMkLst>
            <pc:docMk/>
            <pc:sldMk cId="518144580" sldId="311"/>
            <ac:picMk id="3" creationId="{9AFB1EA1-F8C0-483A-BADE-92CE0750E261}"/>
          </ac:picMkLst>
        </pc:picChg>
      </pc:sldChg>
      <pc:sldChg chg="addSp modSp add modNotes modNotesTx">
        <pc:chgData name="decca warrington" userId="d3aead41150e88c1" providerId="LiveId" clId="{FD7CBFC0-936B-4DF6-869E-0B7E96CA08BD}" dt="2019-09-30T12:23:26.264" v="12083" actId="20577"/>
        <pc:sldMkLst>
          <pc:docMk/>
          <pc:sldMk cId="1401323541" sldId="312"/>
        </pc:sldMkLst>
        <pc:picChg chg="add mod">
          <ac:chgData name="decca warrington" userId="d3aead41150e88c1" providerId="LiveId" clId="{FD7CBFC0-936B-4DF6-869E-0B7E96CA08BD}" dt="2019-09-17T13:47:36.998" v="5641" actId="1076"/>
          <ac:picMkLst>
            <pc:docMk/>
            <pc:sldMk cId="1401323541" sldId="312"/>
            <ac:picMk id="2050" creationId="{F329E442-E26B-4ABA-AAAD-625AD38981A0}"/>
          </ac:picMkLst>
        </pc:picChg>
      </pc:sldChg>
      <pc:sldChg chg="addSp add modNotes">
        <pc:chgData name="decca warrington" userId="d3aead41150e88c1" providerId="LiveId" clId="{FD7CBFC0-936B-4DF6-869E-0B7E96CA08BD}" dt="2019-09-30T12:36:16.793" v="12476" actId="20577"/>
        <pc:sldMkLst>
          <pc:docMk/>
          <pc:sldMk cId="1376642134" sldId="313"/>
        </pc:sldMkLst>
        <pc:picChg chg="add">
          <ac:chgData name="decca warrington" userId="d3aead41150e88c1" providerId="LiveId" clId="{FD7CBFC0-936B-4DF6-869E-0B7E96CA08BD}" dt="2019-09-23T11:09:33.492" v="7541"/>
          <ac:picMkLst>
            <pc:docMk/>
            <pc:sldMk cId="1376642134" sldId="313"/>
            <ac:picMk id="2" creationId="{D53452AA-3247-4EDE-809F-CDA1672EE0BD}"/>
          </ac:picMkLst>
        </pc:picChg>
      </pc:sldChg>
      <pc:sldChg chg="addSp modSp add modNotes">
        <pc:chgData name="decca warrington" userId="d3aead41150e88c1" providerId="LiveId" clId="{FD7CBFC0-936B-4DF6-869E-0B7E96CA08BD}" dt="2019-09-30T12:34:02.088" v="12430" actId="20577"/>
        <pc:sldMkLst>
          <pc:docMk/>
          <pc:sldMk cId="1421474851" sldId="314"/>
        </pc:sldMkLst>
        <pc:picChg chg="add mod">
          <ac:chgData name="decca warrington" userId="d3aead41150e88c1" providerId="LiveId" clId="{FD7CBFC0-936B-4DF6-869E-0B7E96CA08BD}" dt="2019-09-23T13:28:56.656" v="8226" actId="1076"/>
          <ac:picMkLst>
            <pc:docMk/>
            <pc:sldMk cId="1421474851" sldId="314"/>
            <ac:picMk id="2" creationId="{CFA03238-4956-4FDA-97D3-542BEA2540C2}"/>
          </ac:picMkLst>
        </pc:picChg>
      </pc:sldChg>
      <pc:sldChg chg="addSp modSp add modNotesTx">
        <pc:chgData name="decca warrington" userId="d3aead41150e88c1" providerId="LiveId" clId="{FD7CBFC0-936B-4DF6-869E-0B7E96CA08BD}" dt="2019-09-23T17:18:18.834" v="11115" actId="20577"/>
        <pc:sldMkLst>
          <pc:docMk/>
          <pc:sldMk cId="1658226223" sldId="315"/>
        </pc:sldMkLst>
        <pc:picChg chg="add mod">
          <ac:chgData name="decca warrington" userId="d3aead41150e88c1" providerId="LiveId" clId="{FD7CBFC0-936B-4DF6-869E-0B7E96CA08BD}" dt="2019-09-23T17:17:19.069" v="10999" actId="1076"/>
          <ac:picMkLst>
            <pc:docMk/>
            <pc:sldMk cId="1658226223" sldId="315"/>
            <ac:picMk id="2" creationId="{2B6B7B00-D4E5-4012-A9A1-D35BF59DBDB2}"/>
          </ac:picMkLst>
        </pc:picChg>
      </pc:sldChg>
      <pc:sldChg chg="addSp modSp add modNotesTx">
        <pc:chgData name="decca warrington" userId="d3aead41150e88c1" providerId="LiveId" clId="{FD7CBFC0-936B-4DF6-869E-0B7E96CA08BD}" dt="2019-09-23T17:19:25.202" v="11187" actId="20577"/>
        <pc:sldMkLst>
          <pc:docMk/>
          <pc:sldMk cId="1625834875" sldId="316"/>
        </pc:sldMkLst>
        <pc:picChg chg="add mod">
          <ac:chgData name="decca warrington" userId="d3aead41150e88c1" providerId="LiveId" clId="{FD7CBFC0-936B-4DF6-869E-0B7E96CA08BD}" dt="2019-09-23T17:19:05.241" v="11119" actId="1076"/>
          <ac:picMkLst>
            <pc:docMk/>
            <pc:sldMk cId="1625834875" sldId="316"/>
            <ac:picMk id="2" creationId="{E4765E77-007F-4E81-B4F1-49A246303A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2A22A-4964-42D0-9C8D-A1940F7F8E30}" type="datetimeFigureOut">
              <a:rPr lang="en-GB" smtClean="0"/>
              <a:t>30/09/2019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0CAED-FE2D-43A2-956E-F25A52222058}" type="slidenum">
              <a:rPr lang="en-GB" smtClean="0"/>
              <a:t>‹#›</a:t>
            </a:fld>
            <a:endParaRPr lang="en-GB"/>
          </a:p>
        </p:txBody>
      </p:sp>
    </p:spTree>
    <p:extLst>
      <p:ext uri="{BB962C8B-B14F-4D97-AF65-F5344CB8AC3E}">
        <p14:creationId xmlns:p14="http://schemas.microsoft.com/office/powerpoint/2010/main" val="658845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dirty="0"/>
              <a:t>Thank you for inviting me.  In this talk I am going to look at what happened to the Eleanor Cross in </a:t>
            </a:r>
            <a:r>
              <a:rPr lang="en-GB" dirty="0" err="1"/>
              <a:t>Hardingstone</a:t>
            </a:r>
            <a:r>
              <a:rPr lang="en-GB" dirty="0"/>
              <a:t>, Northampton, and consider it’s history and reasons for its survival from the 1290’s over the next 7 centuries, to arrive at its position of being one of the 3 that remain.  </a:t>
            </a:r>
          </a:p>
          <a:p>
            <a:pPr defTabSz="942289">
              <a:defRPr/>
            </a:pPr>
            <a:endParaRPr lang="en-GB" dirty="0"/>
          </a:p>
          <a:p>
            <a:pPr defTabSz="942289">
              <a:defRPr/>
            </a:pPr>
            <a:r>
              <a:rPr lang="en-GB" dirty="0"/>
              <a:t>I would like to put in a disclaimer, though, as I am not by any means a historian.  My interest in the Eleanor Crosses developed out of my love of art and architecture which brought the Eleanor Crosses to my attention.  I became fascinated and wanted to find out more, so what I have done is very much my personal take of the history of the Eleanor Crosses and not an academic one.  </a:t>
            </a:r>
          </a:p>
          <a:p>
            <a:pPr defTabSz="942289">
              <a:defRPr/>
            </a:pPr>
            <a:endParaRPr lang="en-GB" dirty="0"/>
          </a:p>
          <a:p>
            <a:pPr defTabSz="942289">
              <a:defRPr/>
            </a:pPr>
            <a:endParaRPr lang="en-GB" dirty="0"/>
          </a:p>
          <a:p>
            <a:endParaRPr lang="en-GB" dirty="0"/>
          </a:p>
        </p:txBody>
      </p:sp>
      <p:sp>
        <p:nvSpPr>
          <p:cNvPr id="4" name="Slide Number Placeholder 3"/>
          <p:cNvSpPr>
            <a:spLocks noGrp="1"/>
          </p:cNvSpPr>
          <p:nvPr>
            <p:ph type="sldNum" sz="quarter" idx="5"/>
          </p:nvPr>
        </p:nvSpPr>
        <p:spPr/>
        <p:txBody>
          <a:bodyPr/>
          <a:lstStyle/>
          <a:p>
            <a:fld id="{D48998FE-3D88-4A32-A23C-C0A18A6EE4B1}" type="slidenum">
              <a:rPr lang="en-GB" smtClean="0"/>
              <a:t>1</a:t>
            </a:fld>
            <a:endParaRPr lang="en-GB"/>
          </a:p>
        </p:txBody>
      </p:sp>
    </p:spTree>
    <p:extLst>
      <p:ext uri="{BB962C8B-B14F-4D97-AF65-F5344CB8AC3E}">
        <p14:creationId xmlns:p14="http://schemas.microsoft.com/office/powerpoint/2010/main" val="259257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 reason that they did survive as well as they did was that though their connection with prayer was lost but the association with royalty remained.  Here is the Cheapside cross in a focal spot for the coronation of Henry’s son, Edward VI, in 1547, when it was re-gilded for the occasion, shown here in an engraving based on a drawing of 1787 by Samuel </a:t>
            </a:r>
            <a:r>
              <a:rPr lang="en-GB" dirty="0" err="1"/>
              <a:t>Heironymus</a:t>
            </a:r>
            <a:r>
              <a:rPr lang="en-GB" dirty="0"/>
              <a:t> Grimm.  The </a:t>
            </a:r>
            <a:r>
              <a:rPr lang="en-GB" dirty="0" err="1"/>
              <a:t>Hardingstone</a:t>
            </a:r>
            <a:r>
              <a:rPr lang="en-GB" dirty="0"/>
              <a:t> cross was, as I understand it, not in such a significant setting and simply left to crumble away.  </a:t>
            </a:r>
          </a:p>
        </p:txBody>
      </p:sp>
      <p:sp>
        <p:nvSpPr>
          <p:cNvPr id="4" name="Slide Number Placeholder 3"/>
          <p:cNvSpPr>
            <a:spLocks noGrp="1"/>
          </p:cNvSpPr>
          <p:nvPr>
            <p:ph type="sldNum" sz="quarter" idx="5"/>
          </p:nvPr>
        </p:nvSpPr>
        <p:spPr/>
        <p:txBody>
          <a:bodyPr/>
          <a:lstStyle/>
          <a:p>
            <a:fld id="{D48998FE-3D88-4A32-A23C-C0A18A6EE4B1}" type="slidenum">
              <a:rPr lang="en-GB" smtClean="0"/>
              <a:t>10</a:t>
            </a:fld>
            <a:endParaRPr lang="en-GB"/>
          </a:p>
        </p:txBody>
      </p:sp>
    </p:spTree>
    <p:extLst>
      <p:ext uri="{BB962C8B-B14F-4D97-AF65-F5344CB8AC3E}">
        <p14:creationId xmlns:p14="http://schemas.microsoft.com/office/powerpoint/2010/main" val="119923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 not until the civil war of the C17 that the greatest damage occurred to Edward’s legacy for Eleanor, when the country was ripped apart by the conflict between the royalist supporters of Charles 1 and the Parliamentarians, seen here in this image of the Long Parliament, that ran from 1640 to 1660. For the more extreme protestant Parliamentarians the crosses were an anathema, both as reminders of Catholicism and for what they represented in terms symbols of monarchy.  Member of Parliament for Northampton at this time was </a:t>
            </a:r>
            <a:r>
              <a:rPr lang="en-GB" dirty="0" err="1"/>
              <a:t>Zouche</a:t>
            </a:r>
            <a:r>
              <a:rPr lang="en-GB" dirty="0"/>
              <a:t> Tate, owner of </a:t>
            </a:r>
            <a:r>
              <a:rPr lang="en-GB" dirty="0" err="1"/>
              <a:t>Delapre</a:t>
            </a:r>
            <a:r>
              <a:rPr lang="en-GB" dirty="0"/>
              <a:t> Abbey.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were numerous clashes in Northamptonshire, not least the Battle of Naseby in 1645.  The people of Northampton were </a:t>
            </a:r>
            <a:r>
              <a:rPr lang="en-GB" dirty="0"/>
              <a:t>regarded as being at the forefront of Protestantism, described as “hotter sort of Protestants.” </a:t>
            </a:r>
            <a:endParaRPr lang="en-GB" sz="1200" kern="1200" dirty="0">
              <a:solidFill>
                <a:schemeClr val="tx1"/>
              </a:solidFill>
              <a:effectLst/>
              <a:latin typeface="+mn-lt"/>
              <a:ea typeface="+mn-ea"/>
              <a:cs typeface="+mn-cs"/>
            </a:endParaRPr>
          </a:p>
          <a:p>
            <a:endParaRPr lang="en-GB" dirty="0"/>
          </a:p>
          <a:p>
            <a:r>
              <a:rPr lang="en-GB" sz="1200" kern="1200" dirty="0">
                <a:solidFill>
                  <a:schemeClr val="tx1"/>
                </a:solidFill>
                <a:effectLst/>
                <a:latin typeface="+mn-lt"/>
                <a:ea typeface="+mn-ea"/>
                <a:cs typeface="+mn-cs"/>
              </a:rPr>
              <a:t>1641, Northampton declared for Parliament</a:t>
            </a:r>
            <a:r>
              <a:rPr lang="en-GB" dirty="0"/>
              <a:t>.  </a:t>
            </a:r>
            <a:r>
              <a:rPr lang="en-GB" sz="1200" kern="1200" dirty="0" err="1">
                <a:solidFill>
                  <a:schemeClr val="tx1"/>
                </a:solidFill>
                <a:effectLst/>
                <a:latin typeface="+mn-lt"/>
                <a:ea typeface="+mn-ea"/>
                <a:cs typeface="+mn-cs"/>
              </a:rPr>
              <a:t>Zouche</a:t>
            </a:r>
            <a:r>
              <a:rPr lang="en-GB" sz="1200" kern="1200" dirty="0">
                <a:solidFill>
                  <a:schemeClr val="tx1"/>
                </a:solidFill>
                <a:effectLst/>
                <a:latin typeface="+mn-lt"/>
                <a:ea typeface="+mn-ea"/>
                <a:cs typeface="+mn-cs"/>
              </a:rPr>
              <a:t> Tate, was part of a Committee of seven sent to Northampton by Parliament with Instructions for “Putting the Militia in Execution, and the Preservation of the Peace of the County”.  One of their actions was to strengthen the city walls but r</a:t>
            </a:r>
            <a:r>
              <a:rPr lang="en-GB" dirty="0"/>
              <a:t>emarkably </a:t>
            </a:r>
            <a:r>
              <a:rPr lang="en-GB" dirty="0" err="1"/>
              <a:t>Zouche</a:t>
            </a:r>
            <a:r>
              <a:rPr lang="en-GB" dirty="0"/>
              <a:t> Tate left the Eleanor Cross, virtually in his own back garden, untouched.  </a:t>
            </a:r>
          </a:p>
        </p:txBody>
      </p:sp>
      <p:sp>
        <p:nvSpPr>
          <p:cNvPr id="4" name="Slide Number Placeholder 3"/>
          <p:cNvSpPr>
            <a:spLocks noGrp="1"/>
          </p:cNvSpPr>
          <p:nvPr>
            <p:ph type="sldNum" sz="quarter" idx="5"/>
          </p:nvPr>
        </p:nvSpPr>
        <p:spPr/>
        <p:txBody>
          <a:bodyPr/>
          <a:lstStyle/>
          <a:p>
            <a:fld id="{B1B0CAED-FE2D-43A2-956E-F25A52222058}" type="slidenum">
              <a:rPr lang="en-GB" smtClean="0"/>
              <a:t>11</a:t>
            </a:fld>
            <a:endParaRPr lang="en-GB"/>
          </a:p>
        </p:txBody>
      </p:sp>
    </p:spTree>
    <p:extLst>
      <p:ext uri="{BB962C8B-B14F-4D97-AF65-F5344CB8AC3E}">
        <p14:creationId xmlns:p14="http://schemas.microsoft.com/office/powerpoint/2010/main" val="3161020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dirty="0"/>
              <a:t>It is indeed fortunate that the </a:t>
            </a:r>
            <a:r>
              <a:rPr lang="en-GB" dirty="0" err="1"/>
              <a:t>Hardingstone</a:t>
            </a:r>
            <a:r>
              <a:rPr lang="en-GB" dirty="0"/>
              <a:t> cross did not meet the same fate as that at Cheapside, for example, can now be seen being demolished by order of parliament in 1643.  </a:t>
            </a:r>
          </a:p>
          <a:p>
            <a:pPr defTabSz="942289">
              <a:defRPr/>
            </a:pPr>
            <a:endParaRPr lang="en-GB" dirty="0"/>
          </a:p>
          <a:p>
            <a:pPr defTabSz="942289">
              <a:defRPr/>
            </a:pPr>
            <a:r>
              <a:rPr lang="en-GB" dirty="0"/>
              <a:t>After this wave of destruction the cross at </a:t>
            </a:r>
            <a:r>
              <a:rPr lang="en-GB" dirty="0" err="1"/>
              <a:t>Hardingstone</a:t>
            </a:r>
            <a:r>
              <a:rPr lang="en-GB" dirty="0"/>
              <a:t> was to become one of just 4, with the crosses at Waltham Cross, </a:t>
            </a:r>
            <a:r>
              <a:rPr lang="en-GB" dirty="0" err="1"/>
              <a:t>Geddington</a:t>
            </a:r>
            <a:r>
              <a:rPr lang="en-GB" dirty="0"/>
              <a:t>, and St Albans surviving, though in the case of St Albans there was a great deal of damage.  The bronze effigy of Eleanor from the tomb at Lincoln was also destroyed.  </a:t>
            </a:r>
          </a:p>
          <a:p>
            <a:endParaRPr lang="en-GB" dirty="0"/>
          </a:p>
        </p:txBody>
      </p:sp>
      <p:sp>
        <p:nvSpPr>
          <p:cNvPr id="4" name="Slide Number Placeholder 3"/>
          <p:cNvSpPr>
            <a:spLocks noGrp="1"/>
          </p:cNvSpPr>
          <p:nvPr>
            <p:ph type="sldNum" sz="quarter" idx="5"/>
          </p:nvPr>
        </p:nvSpPr>
        <p:spPr/>
        <p:txBody>
          <a:bodyPr/>
          <a:lstStyle/>
          <a:p>
            <a:fld id="{D48998FE-3D88-4A32-A23C-C0A18A6EE4B1}" type="slidenum">
              <a:rPr lang="en-GB" smtClean="0"/>
              <a:t>12</a:t>
            </a:fld>
            <a:endParaRPr lang="en-GB"/>
          </a:p>
        </p:txBody>
      </p:sp>
    </p:spTree>
    <p:extLst>
      <p:ext uri="{BB962C8B-B14F-4D97-AF65-F5344CB8AC3E}">
        <p14:creationId xmlns:p14="http://schemas.microsoft.com/office/powerpoint/2010/main" val="2310781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even while all that destruction was going on the seeds of a new interest in the past were being sewn. This shows the cover of the 1607 edition of William Camden’s Britannia, first published in 1586.  Camden did not make any particular note of the Eleanor Crosses but did revive the fanciful story of Eleanor saving Edward’s life in 1271 when in the Holy Land by sucking poison from his arm after he was injured by 2 of the sultan’s soldiers.   </a:t>
            </a:r>
          </a:p>
          <a:p>
            <a:endParaRPr lang="en-GB" dirty="0"/>
          </a:p>
        </p:txBody>
      </p:sp>
      <p:sp>
        <p:nvSpPr>
          <p:cNvPr id="4" name="Slide Number Placeholder 3"/>
          <p:cNvSpPr>
            <a:spLocks noGrp="1"/>
          </p:cNvSpPr>
          <p:nvPr>
            <p:ph type="sldNum" sz="quarter" idx="5"/>
          </p:nvPr>
        </p:nvSpPr>
        <p:spPr/>
        <p:txBody>
          <a:bodyPr/>
          <a:lstStyle/>
          <a:p>
            <a:fld id="{D48998FE-3D88-4A32-A23C-C0A18A6EE4B1}" type="slidenum">
              <a:rPr lang="en-GB" smtClean="0"/>
              <a:t>13</a:t>
            </a:fld>
            <a:endParaRPr lang="en-GB"/>
          </a:p>
        </p:txBody>
      </p:sp>
    </p:spTree>
    <p:extLst>
      <p:ext uri="{BB962C8B-B14F-4D97-AF65-F5344CB8AC3E}">
        <p14:creationId xmlns:p14="http://schemas.microsoft.com/office/powerpoint/2010/main" val="3993447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was not, however, a great deal of interest in the gothic architecture of the Eleanor Crosses and the survivors were left neglected. The </a:t>
            </a:r>
            <a:r>
              <a:rPr lang="en-GB" dirty="0" err="1"/>
              <a:t>Hardingstone</a:t>
            </a:r>
            <a:r>
              <a:rPr lang="en-GB" dirty="0"/>
              <a:t> one was fortunate in that it was selected, in 1713, during the reign of this lady, Queen Anne, seen here in in a 1705 portrait by Michael Dahl, to be restored to mark the end of the conflict that had been raging since 1701, the war of Spanish Succession, brought about with the death of Charles II of Spain, without heir, giving rise to a clash between the Hapsburg dynasty based in Austria and the French Bourbon dynasty.  The war had been a massive spending burden on the British people, with heavy casualties, the military campaign leading to growing national debt.  </a:t>
            </a:r>
          </a:p>
          <a:p>
            <a:endParaRPr lang="en-GB" dirty="0"/>
          </a:p>
          <a:p>
            <a:r>
              <a:rPr lang="en-GB" dirty="0"/>
              <a:t>So, although the cross was not considered artistically to have much merit, the concept of courtly love had resonance and the romantic story of Edward and Eleanor had resonance and the Eleanor Cross marked out for restoration. A cross 3 ft. high was erected on the summit, four sun-dials with mottoes were placed on the third stage facing the cardinal points, and on the west side of the bottom stage was placed a white marble tablet surmounted by the royal arms, with a long Latin inscription.</a:t>
            </a:r>
          </a:p>
          <a:p>
            <a:endParaRPr lang="en-GB" dirty="0"/>
          </a:p>
          <a:p>
            <a:r>
              <a:rPr lang="en-GB" dirty="0"/>
              <a:t>The restoration seems aesthetically doubtful to us, but again it was a stroke of good fortune that it did not go the same way as the St Albans cross, demolished in 1702.  </a:t>
            </a:r>
          </a:p>
        </p:txBody>
      </p:sp>
      <p:sp>
        <p:nvSpPr>
          <p:cNvPr id="4" name="Slide Number Placeholder 3"/>
          <p:cNvSpPr>
            <a:spLocks noGrp="1"/>
          </p:cNvSpPr>
          <p:nvPr>
            <p:ph type="sldNum" sz="quarter" idx="5"/>
          </p:nvPr>
        </p:nvSpPr>
        <p:spPr/>
        <p:txBody>
          <a:bodyPr/>
          <a:lstStyle/>
          <a:p>
            <a:fld id="{B1B0CAED-FE2D-43A2-956E-F25A52222058}" type="slidenum">
              <a:rPr lang="en-GB" smtClean="0"/>
              <a:t>14</a:t>
            </a:fld>
            <a:endParaRPr lang="en-GB"/>
          </a:p>
        </p:txBody>
      </p:sp>
    </p:spTree>
    <p:extLst>
      <p:ext uri="{BB962C8B-B14F-4D97-AF65-F5344CB8AC3E}">
        <p14:creationId xmlns:p14="http://schemas.microsoft.com/office/powerpoint/2010/main" val="2635999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the inscription with, helpfully now a translation which reads:  In everlasting memory of conjugal love the honourable assembly of judges of the county of Northampton resolved to restore this monument to Queen Eleanor when it had nearly fallen down by reason of age in that most auspicious year of 1713, in which Anne, the glory of mighty Britain, the most powerful avenger of the oppressed, the arbitress of peace and war, after Germany had been set free, Belgium made secure in her defences, the French overcome in more than 10 battles by her own and by the arms of her allies, made an end of conquering and restored peace to Europe after she had given it freedom.</a:t>
            </a:r>
          </a:p>
          <a:p>
            <a:endParaRPr lang="en-GB" dirty="0"/>
          </a:p>
          <a:p>
            <a:r>
              <a:rPr lang="en-GB" dirty="0"/>
              <a:t>All very flattering, and although there clearly was major British input to the war effort, perhaps rather overlooking the role of their allies, the Dutch republic, Prussia, Hanover, several other German states, and Portugal, all of which had been involved in this conflict that had spread across Europe and to the colonies beyond.  </a:t>
            </a:r>
          </a:p>
          <a:p>
            <a:endParaRPr lang="en-GB" dirty="0"/>
          </a:p>
        </p:txBody>
      </p:sp>
      <p:sp>
        <p:nvSpPr>
          <p:cNvPr id="4" name="Slide Number Placeholder 3"/>
          <p:cNvSpPr>
            <a:spLocks noGrp="1"/>
          </p:cNvSpPr>
          <p:nvPr>
            <p:ph type="sldNum" sz="quarter" idx="5"/>
          </p:nvPr>
        </p:nvSpPr>
        <p:spPr/>
        <p:txBody>
          <a:bodyPr/>
          <a:lstStyle/>
          <a:p>
            <a:fld id="{B1B0CAED-FE2D-43A2-956E-F25A52222058}" type="slidenum">
              <a:rPr lang="en-GB" smtClean="0"/>
              <a:t>15</a:t>
            </a:fld>
            <a:endParaRPr lang="en-GB"/>
          </a:p>
        </p:txBody>
      </p:sp>
    </p:spTree>
    <p:extLst>
      <p:ext uri="{BB962C8B-B14F-4D97-AF65-F5344CB8AC3E}">
        <p14:creationId xmlns:p14="http://schemas.microsoft.com/office/powerpoint/2010/main" val="203779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see it in a post restoration engraving from 1760 where you can see the arms of the cross widening out, similar to a Maltese cross form and just see the sundials.   </a:t>
            </a:r>
          </a:p>
        </p:txBody>
      </p:sp>
      <p:sp>
        <p:nvSpPr>
          <p:cNvPr id="4" name="Slide Number Placeholder 3"/>
          <p:cNvSpPr>
            <a:spLocks noGrp="1"/>
          </p:cNvSpPr>
          <p:nvPr>
            <p:ph type="sldNum" sz="quarter" idx="5"/>
          </p:nvPr>
        </p:nvSpPr>
        <p:spPr/>
        <p:txBody>
          <a:bodyPr/>
          <a:lstStyle/>
          <a:p>
            <a:fld id="{B1B0CAED-FE2D-43A2-956E-F25A52222058}" type="slidenum">
              <a:rPr lang="en-GB" smtClean="0"/>
              <a:t>16</a:t>
            </a:fld>
            <a:endParaRPr lang="en-GB"/>
          </a:p>
        </p:txBody>
      </p:sp>
    </p:spTree>
    <p:extLst>
      <p:ext uri="{BB962C8B-B14F-4D97-AF65-F5344CB8AC3E}">
        <p14:creationId xmlns:p14="http://schemas.microsoft.com/office/powerpoint/2010/main" val="128976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engraving was based on a watercolour of 1721 by an artist named Peter Tillemans who over 4 summers made a series of journeys with antiquarian John Bridges, who came from Barton Seagrave, now a suburb of Kettering, to produce illustrations for a history of the county that Bridges was writing.  It is thought that the figures in the image, one on horseback, shows them examining the cross.  </a:t>
            </a:r>
          </a:p>
          <a:p>
            <a:endParaRPr lang="en-GB" dirty="0"/>
          </a:p>
        </p:txBody>
      </p:sp>
      <p:sp>
        <p:nvSpPr>
          <p:cNvPr id="4" name="Slide Number Placeholder 3"/>
          <p:cNvSpPr>
            <a:spLocks noGrp="1"/>
          </p:cNvSpPr>
          <p:nvPr>
            <p:ph type="sldNum" sz="quarter" idx="5"/>
          </p:nvPr>
        </p:nvSpPr>
        <p:spPr/>
        <p:txBody>
          <a:bodyPr/>
          <a:lstStyle/>
          <a:p>
            <a:fld id="{B1B0CAED-FE2D-43A2-956E-F25A52222058}" type="slidenum">
              <a:rPr lang="en-GB" smtClean="0"/>
              <a:t>17</a:t>
            </a:fld>
            <a:endParaRPr lang="en-GB"/>
          </a:p>
        </p:txBody>
      </p:sp>
    </p:spTree>
    <p:extLst>
      <p:ext uri="{BB962C8B-B14F-4D97-AF65-F5344CB8AC3E}">
        <p14:creationId xmlns:p14="http://schemas.microsoft.com/office/powerpoint/2010/main" val="155708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fact interest in Antiquarianism was to grow in the C18 to such an extent that it became the butt of jokes.  Here we have a illustration from 1796, an engraving by Isaac Cruikshank, father of the more famous satirist George, of antiquarians examining a quite fanciful representation of the </a:t>
            </a:r>
            <a:r>
              <a:rPr lang="en-GB" dirty="0" err="1"/>
              <a:t>Hardingstone</a:t>
            </a:r>
            <a:r>
              <a:rPr lang="en-GB" dirty="0"/>
              <a:t> Eleanor cross. </a:t>
            </a:r>
          </a:p>
        </p:txBody>
      </p:sp>
      <p:sp>
        <p:nvSpPr>
          <p:cNvPr id="4" name="Slide Number Placeholder 3"/>
          <p:cNvSpPr>
            <a:spLocks noGrp="1"/>
          </p:cNvSpPr>
          <p:nvPr>
            <p:ph type="sldNum" sz="quarter" idx="5"/>
          </p:nvPr>
        </p:nvSpPr>
        <p:spPr/>
        <p:txBody>
          <a:bodyPr/>
          <a:lstStyle/>
          <a:p>
            <a:fld id="{D48998FE-3D88-4A32-A23C-C0A18A6EE4B1}" type="slidenum">
              <a:rPr lang="en-GB" smtClean="0"/>
              <a:t>18</a:t>
            </a:fld>
            <a:endParaRPr lang="en-GB"/>
          </a:p>
        </p:txBody>
      </p:sp>
    </p:spTree>
    <p:extLst>
      <p:ext uri="{BB962C8B-B14F-4D97-AF65-F5344CB8AC3E}">
        <p14:creationId xmlns:p14="http://schemas.microsoft.com/office/powerpoint/2010/main" val="53362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engraving was in fact an illustration for a book by a George Murgatroyd Woodward, known as Mustard George, a caricaturist and humour writer, called Eccentric Excursions or Literary and pictorial sketches of countenance, character and country.  Here we see its frontispiece from its reprinting of 1802, showing mirth and </a:t>
            </a:r>
            <a:r>
              <a:rPr lang="en-GB" dirty="0" err="1"/>
              <a:t>enui</a:t>
            </a:r>
            <a:r>
              <a:rPr lang="en-GB" dirty="0"/>
              <a:t>.  The Cruickshank illustrations were based on Mustard George’s sketches. The book is written in the style of a tour guide, but is entirely unreliable with exaggerated caricatures of the people and customs of the English counties.</a:t>
            </a:r>
          </a:p>
          <a:p>
            <a:endParaRPr lang="en-GB" dirty="0"/>
          </a:p>
          <a:p>
            <a:r>
              <a:rPr lang="en-GB" dirty="0"/>
              <a:t>Woodward comes to the conclusion that “most country towns, from the absurd affectation of the dress and manners of people termed fashionable, renders nine tenths of the inhabitants absolutely ridiculous”.</a:t>
            </a:r>
          </a:p>
          <a:p>
            <a:endParaRPr lang="en-GB" dirty="0"/>
          </a:p>
          <a:p>
            <a:endParaRPr lang="en-GB" dirty="0"/>
          </a:p>
          <a:p>
            <a:r>
              <a:rPr lang="en-GB" dirty="0"/>
              <a:t>Woodward himself seems to have been quite a colourful character, dying in the Brown Bear pub in 1809, age 44, glass of brandy in hand.  </a:t>
            </a:r>
          </a:p>
        </p:txBody>
      </p:sp>
      <p:sp>
        <p:nvSpPr>
          <p:cNvPr id="4" name="Slide Number Placeholder 3"/>
          <p:cNvSpPr>
            <a:spLocks noGrp="1"/>
          </p:cNvSpPr>
          <p:nvPr>
            <p:ph type="sldNum" sz="quarter" idx="5"/>
          </p:nvPr>
        </p:nvSpPr>
        <p:spPr/>
        <p:txBody>
          <a:bodyPr/>
          <a:lstStyle/>
          <a:p>
            <a:fld id="{B1B0CAED-FE2D-43A2-956E-F25A52222058}" type="slidenum">
              <a:rPr lang="en-GB" smtClean="0"/>
              <a:t>19</a:t>
            </a:fld>
            <a:endParaRPr lang="en-GB"/>
          </a:p>
        </p:txBody>
      </p:sp>
    </p:spTree>
    <p:extLst>
      <p:ext uri="{BB962C8B-B14F-4D97-AF65-F5344CB8AC3E}">
        <p14:creationId xmlns:p14="http://schemas.microsoft.com/office/powerpoint/2010/main" val="419775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everyone here will know, the </a:t>
            </a:r>
            <a:r>
              <a:rPr lang="en-GB" dirty="0" err="1"/>
              <a:t>Hardingstone</a:t>
            </a:r>
            <a:r>
              <a:rPr lang="en-GB" dirty="0"/>
              <a:t> cross started as one of 12, marking out the starting and stopping places of the cortege bringing back the body of Queen Eleanor of Castile to Westminster Abbey for the funeral and were </a:t>
            </a:r>
            <a:r>
              <a:rPr lang="en-US" dirty="0"/>
              <a:t>built by her devoted husband, King Edward, in order to mitigate her time in purgatory.  </a:t>
            </a:r>
            <a:r>
              <a:rPr lang="en-GB" dirty="0"/>
              <a:t>And as far as we know all 12 remained standing for over 200 years following her death, their purpose being to be seen and attract prayers for her.  As the map clearly shows the route clearly did not follow the most direct path, partly being determined, it is suggested, by weather conditions at that time of year and flooding in the flat eastern areas, but </a:t>
            </a:r>
            <a:r>
              <a:rPr lang="en-GB" dirty="0" err="1"/>
              <a:t>crutially</a:t>
            </a:r>
            <a:r>
              <a:rPr lang="en-GB" dirty="0"/>
              <a:t> it was important that opportunity for the offering of prayers was maximised and that places of particular significance to Eleanor were destinations. </a:t>
            </a:r>
          </a:p>
          <a:p>
            <a:endParaRPr lang="en-GB" dirty="0"/>
          </a:p>
          <a:p>
            <a:endParaRPr lang="en-GB" dirty="0"/>
          </a:p>
        </p:txBody>
      </p:sp>
      <p:sp>
        <p:nvSpPr>
          <p:cNvPr id="4" name="Slide Number Placeholder 3"/>
          <p:cNvSpPr>
            <a:spLocks noGrp="1"/>
          </p:cNvSpPr>
          <p:nvPr>
            <p:ph type="sldNum" sz="quarter" idx="5"/>
          </p:nvPr>
        </p:nvSpPr>
        <p:spPr/>
        <p:txBody>
          <a:bodyPr/>
          <a:lstStyle/>
          <a:p>
            <a:fld id="{D48998FE-3D88-4A32-A23C-C0A18A6EE4B1}" type="slidenum">
              <a:rPr lang="en-GB" smtClean="0"/>
              <a:t>2</a:t>
            </a:fld>
            <a:endParaRPr lang="en-GB"/>
          </a:p>
        </p:txBody>
      </p:sp>
    </p:spTree>
    <p:extLst>
      <p:ext uri="{BB962C8B-B14F-4D97-AF65-F5344CB8AC3E}">
        <p14:creationId xmlns:p14="http://schemas.microsoft.com/office/powerpoint/2010/main" val="1189211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 we see the cross in what is described as a “rural setting” in an image by Samuel Hieronymus Grimm from 1773.  Difficult to pick out the detail but I think you get the sense of the cross being on a rise, standing proudly, so would have been easily visible.  </a:t>
            </a:r>
          </a:p>
        </p:txBody>
      </p:sp>
      <p:sp>
        <p:nvSpPr>
          <p:cNvPr id="4" name="Slide Number Placeholder 3"/>
          <p:cNvSpPr>
            <a:spLocks noGrp="1"/>
          </p:cNvSpPr>
          <p:nvPr>
            <p:ph type="sldNum" sz="quarter" idx="5"/>
          </p:nvPr>
        </p:nvSpPr>
        <p:spPr/>
        <p:txBody>
          <a:bodyPr/>
          <a:lstStyle/>
          <a:p>
            <a:fld id="{B1B0CAED-FE2D-43A2-956E-F25A52222058}" type="slidenum">
              <a:rPr lang="en-GB" smtClean="0"/>
              <a:t>20</a:t>
            </a:fld>
            <a:endParaRPr lang="en-GB"/>
          </a:p>
        </p:txBody>
      </p:sp>
    </p:spTree>
    <p:extLst>
      <p:ext uri="{BB962C8B-B14F-4D97-AF65-F5344CB8AC3E}">
        <p14:creationId xmlns:p14="http://schemas.microsoft.com/office/powerpoint/2010/main" val="1128098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Moving into the C19 here we see it in an engraving that I don’t have a precise date for but would think is from the 1830’s, by Percy William </a:t>
            </a:r>
            <a:r>
              <a:rPr lang="en-GB" dirty="0" err="1"/>
              <a:t>Justyne</a:t>
            </a:r>
            <a:r>
              <a:rPr lang="en-GB" dirty="0"/>
              <a:t>, an English artist who would go on to become a successful book and journal illustrator, employed for example to illustrate the Art Journal Catalogues for the Great Exhibition of 1851.  By now the trees a more prominent, creating what looks like a secluded romantic spot, being enjoyed by a couple.  </a:t>
            </a:r>
          </a:p>
          <a:p>
            <a:r>
              <a:rPr lang="en-GB" dirty="0"/>
              <a:t> </a:t>
            </a:r>
          </a:p>
          <a:p>
            <a:endParaRPr lang="en-GB" dirty="0"/>
          </a:p>
        </p:txBody>
      </p:sp>
      <p:sp>
        <p:nvSpPr>
          <p:cNvPr id="4" name="Slide Number Placeholder 3"/>
          <p:cNvSpPr>
            <a:spLocks noGrp="1"/>
          </p:cNvSpPr>
          <p:nvPr>
            <p:ph type="sldNum" sz="quarter" idx="5"/>
          </p:nvPr>
        </p:nvSpPr>
        <p:spPr/>
        <p:txBody>
          <a:bodyPr/>
          <a:lstStyle/>
          <a:p>
            <a:fld id="{B1B0CAED-FE2D-43A2-956E-F25A52222058}" type="slidenum">
              <a:rPr lang="en-GB" smtClean="0"/>
              <a:t>21</a:t>
            </a:fld>
            <a:endParaRPr lang="en-GB"/>
          </a:p>
        </p:txBody>
      </p:sp>
    </p:spTree>
    <p:extLst>
      <p:ext uri="{BB962C8B-B14F-4D97-AF65-F5344CB8AC3E}">
        <p14:creationId xmlns:p14="http://schemas.microsoft.com/office/powerpoint/2010/main" val="629332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1840 the </a:t>
            </a:r>
            <a:r>
              <a:rPr lang="en-GB" dirty="0" err="1"/>
              <a:t>Hardingstone</a:t>
            </a:r>
            <a:r>
              <a:rPr lang="en-GB" dirty="0"/>
              <a:t> cross was again restored, this time by this man, Edward Blore, seen here in a chalk drawing by a Georg </a:t>
            </a:r>
            <a:r>
              <a:rPr lang="en-GB" dirty="0" err="1"/>
              <a:t>Koberwein</a:t>
            </a:r>
            <a:r>
              <a:rPr lang="en-GB" dirty="0"/>
              <a:t>, an Austrian painter resident in England.  The drawing dates from 1868, by which time Blore was 81 years old, so quite flattering I would have thought. Blore was actually quite a distinguished architect, most famous for his completion of John Nash’s design for Buckingham Palace, so the restoration of the Eleanor Cross must have been considered quite an important project.  He was responsible for the removal of what have been described as the “various C18 accretions” including the cross and sun dials T</a:t>
            </a:r>
            <a:r>
              <a:rPr lang="en-GB" sz="1200" kern="1200" dirty="0">
                <a:solidFill>
                  <a:schemeClr val="tx1"/>
                </a:solidFill>
                <a:effectLst/>
                <a:latin typeface="+mn-lt"/>
                <a:ea typeface="+mn-ea"/>
                <a:cs typeface="+mn-cs"/>
              </a:rPr>
              <a:t>he structure itself was renovated, with one of the gables being entirely rebuilt, </a:t>
            </a:r>
            <a:r>
              <a:rPr lang="en-GB" dirty="0"/>
              <a:t>and he added, rather bizarrely,  the broken classical column to the top that we still see today. </a:t>
            </a:r>
          </a:p>
        </p:txBody>
      </p:sp>
      <p:sp>
        <p:nvSpPr>
          <p:cNvPr id="4" name="Slide Number Placeholder 3"/>
          <p:cNvSpPr>
            <a:spLocks noGrp="1"/>
          </p:cNvSpPr>
          <p:nvPr>
            <p:ph type="sldNum" sz="quarter" idx="5"/>
          </p:nvPr>
        </p:nvSpPr>
        <p:spPr/>
        <p:txBody>
          <a:bodyPr/>
          <a:lstStyle/>
          <a:p>
            <a:fld id="{B1B0CAED-FE2D-43A2-956E-F25A52222058}" type="slidenum">
              <a:rPr lang="en-GB" smtClean="0"/>
              <a:t>22</a:t>
            </a:fld>
            <a:endParaRPr lang="en-GB"/>
          </a:p>
        </p:txBody>
      </p:sp>
    </p:spTree>
    <p:extLst>
      <p:ext uri="{BB962C8B-B14F-4D97-AF65-F5344CB8AC3E}">
        <p14:creationId xmlns:p14="http://schemas.microsoft.com/office/powerpoint/2010/main" val="1366870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into the later Victorian period, we have this photograph by Francis Frith, one of the most successful commercial photographers of the period, dated to between 1850 and 1870.  </a:t>
            </a:r>
            <a:r>
              <a:rPr lang="en-US" sz="1200" b="0" i="0" kern="1200" dirty="0">
                <a:solidFill>
                  <a:schemeClr val="tx1"/>
                </a:solidFill>
                <a:effectLst/>
                <a:latin typeface="+mn-lt"/>
                <a:ea typeface="+mn-ea"/>
                <a:cs typeface="+mn-cs"/>
              </a:rPr>
              <a:t>Francis </a:t>
            </a:r>
            <a:r>
              <a:rPr lang="en-US" sz="1200" b="0" i="0" kern="1200" dirty="0" err="1">
                <a:solidFill>
                  <a:schemeClr val="tx1"/>
                </a:solidFill>
                <a:effectLst/>
                <a:latin typeface="+mn-lt"/>
                <a:ea typeface="+mn-ea"/>
                <a:cs typeface="+mn-cs"/>
              </a:rPr>
              <a:t>Frith</a:t>
            </a:r>
            <a:r>
              <a:rPr lang="en-US" sz="1200" b="0" i="0" kern="1200" dirty="0">
                <a:solidFill>
                  <a:schemeClr val="tx1"/>
                </a:solidFill>
                <a:effectLst/>
                <a:latin typeface="+mn-lt"/>
                <a:ea typeface="+mn-ea"/>
                <a:cs typeface="+mn-cs"/>
              </a:rPr>
              <a:t> set out to take photographs of as many cities, towns and villages of the British Isles as possible and sell copies of the photographs to the public, who were travelling in ever greater numbers and looking for souvenirs of their travels, precursors of the post card.  The </a:t>
            </a:r>
            <a:r>
              <a:rPr lang="en-US" sz="1200" b="0" i="0" kern="1200" dirty="0" err="1">
                <a:solidFill>
                  <a:schemeClr val="tx1"/>
                </a:solidFill>
                <a:effectLst/>
                <a:latin typeface="+mn-lt"/>
                <a:ea typeface="+mn-ea"/>
                <a:cs typeface="+mn-cs"/>
              </a:rPr>
              <a:t>Hardingstone</a:t>
            </a:r>
            <a:r>
              <a:rPr lang="en-US" sz="1200" b="0" i="0" kern="1200" dirty="0">
                <a:solidFill>
                  <a:schemeClr val="tx1"/>
                </a:solidFill>
                <a:effectLst/>
                <a:latin typeface="+mn-lt"/>
                <a:ea typeface="+mn-ea"/>
                <a:cs typeface="+mn-cs"/>
              </a:rPr>
              <a:t> Cross was considered of sufficient interest to be recorded by him in this image.  I do wonder if it is actually rather later than the attribution as in 1884 the steps were renewed, foundations made secure and the number of steps increased from 7 to 9.  I’m fairly sure there are 9 steps in the image.  The cross is still seen on a distinct rise, but there are now trees growing up around it.  </a:t>
            </a:r>
            <a:endParaRPr lang="en-GB" dirty="0"/>
          </a:p>
        </p:txBody>
      </p:sp>
      <p:sp>
        <p:nvSpPr>
          <p:cNvPr id="4" name="Slide Number Placeholder 3"/>
          <p:cNvSpPr>
            <a:spLocks noGrp="1"/>
          </p:cNvSpPr>
          <p:nvPr>
            <p:ph type="sldNum" sz="quarter" idx="5"/>
          </p:nvPr>
        </p:nvSpPr>
        <p:spPr/>
        <p:txBody>
          <a:bodyPr/>
          <a:lstStyle/>
          <a:p>
            <a:fld id="{B1B0CAED-FE2D-43A2-956E-F25A52222058}" type="slidenum">
              <a:rPr lang="en-GB" smtClean="0"/>
              <a:t>23</a:t>
            </a:fld>
            <a:endParaRPr lang="en-GB"/>
          </a:p>
        </p:txBody>
      </p:sp>
    </p:spTree>
    <p:extLst>
      <p:ext uri="{BB962C8B-B14F-4D97-AF65-F5344CB8AC3E}">
        <p14:creationId xmlns:p14="http://schemas.microsoft.com/office/powerpoint/2010/main" val="195023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 you see the steps being used, as I’m sure king Edward would have wanted them to be, for people to sit on and enjoy.  By this time, perhaps around 1900, the surrounding trees are really quite dominant.  </a:t>
            </a:r>
          </a:p>
        </p:txBody>
      </p:sp>
      <p:sp>
        <p:nvSpPr>
          <p:cNvPr id="4" name="Slide Number Placeholder 3"/>
          <p:cNvSpPr>
            <a:spLocks noGrp="1"/>
          </p:cNvSpPr>
          <p:nvPr>
            <p:ph type="sldNum" sz="quarter" idx="5"/>
          </p:nvPr>
        </p:nvSpPr>
        <p:spPr/>
        <p:txBody>
          <a:bodyPr/>
          <a:lstStyle/>
          <a:p>
            <a:fld id="{B1B0CAED-FE2D-43A2-956E-F25A52222058}" type="slidenum">
              <a:rPr lang="en-GB" smtClean="0"/>
              <a:t>24</a:t>
            </a:fld>
            <a:endParaRPr lang="en-GB"/>
          </a:p>
        </p:txBody>
      </p:sp>
    </p:spTree>
    <p:extLst>
      <p:ext uri="{BB962C8B-B14F-4D97-AF65-F5344CB8AC3E}">
        <p14:creationId xmlns:p14="http://schemas.microsoft.com/office/powerpoint/2010/main" val="185868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see it here in a photo from 1922, showing it in relation to the road before the houses opposite were built.  </a:t>
            </a:r>
          </a:p>
        </p:txBody>
      </p:sp>
      <p:sp>
        <p:nvSpPr>
          <p:cNvPr id="4" name="Slide Number Placeholder 3"/>
          <p:cNvSpPr>
            <a:spLocks noGrp="1"/>
          </p:cNvSpPr>
          <p:nvPr>
            <p:ph type="sldNum" sz="quarter" idx="5"/>
          </p:nvPr>
        </p:nvSpPr>
        <p:spPr/>
        <p:txBody>
          <a:bodyPr/>
          <a:lstStyle/>
          <a:p>
            <a:fld id="{B1B0CAED-FE2D-43A2-956E-F25A52222058}" type="slidenum">
              <a:rPr lang="en-GB" smtClean="0"/>
              <a:t>25</a:t>
            </a:fld>
            <a:endParaRPr lang="en-GB"/>
          </a:p>
        </p:txBody>
      </p:sp>
    </p:spTree>
    <p:extLst>
      <p:ext uri="{BB962C8B-B14F-4D97-AF65-F5344CB8AC3E}">
        <p14:creationId xmlns:p14="http://schemas.microsoft.com/office/powerpoint/2010/main" val="485824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from a very similar angle in May of last year…..</a:t>
            </a:r>
          </a:p>
        </p:txBody>
      </p:sp>
      <p:sp>
        <p:nvSpPr>
          <p:cNvPr id="4" name="Slide Number Placeholder 3"/>
          <p:cNvSpPr>
            <a:spLocks noGrp="1"/>
          </p:cNvSpPr>
          <p:nvPr>
            <p:ph type="sldNum" sz="quarter" idx="5"/>
          </p:nvPr>
        </p:nvSpPr>
        <p:spPr/>
        <p:txBody>
          <a:bodyPr/>
          <a:lstStyle/>
          <a:p>
            <a:fld id="{B1B0CAED-FE2D-43A2-956E-F25A52222058}" type="slidenum">
              <a:rPr lang="en-GB" smtClean="0"/>
              <a:t>26</a:t>
            </a:fld>
            <a:endParaRPr lang="en-GB"/>
          </a:p>
        </p:txBody>
      </p:sp>
    </p:spTree>
    <p:extLst>
      <p:ext uri="{BB962C8B-B14F-4D97-AF65-F5344CB8AC3E}">
        <p14:creationId xmlns:p14="http://schemas.microsoft.com/office/powerpoint/2010/main" val="2741112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then we come to July of this year.  The Eleanor Cross remains of 3 and hopefully will do so for a long time to come as a result of the </a:t>
            </a:r>
            <a:r>
              <a:rPr lang="en-GB"/>
              <a:t>ongoing restoration </a:t>
            </a:r>
            <a:r>
              <a:rPr lang="en-GB" dirty="0"/>
              <a:t>project.  It is a remarkable survival and inspiring to think that it has remained in situ for all those centuries, even though the landscape around it has changed so significantly. So different from how it would have been seen in the C18 image on the right, now has the A508 pounding past, no longer on a significant rise, and dwarfed by the surrounding trees. But the very fact of its survival is, I think a fascinating story that gives us tantalising glimpses into the past.    </a:t>
            </a:r>
          </a:p>
        </p:txBody>
      </p:sp>
      <p:sp>
        <p:nvSpPr>
          <p:cNvPr id="4" name="Slide Number Placeholder 3"/>
          <p:cNvSpPr>
            <a:spLocks noGrp="1"/>
          </p:cNvSpPr>
          <p:nvPr>
            <p:ph type="sldNum" sz="quarter" idx="5"/>
          </p:nvPr>
        </p:nvSpPr>
        <p:spPr/>
        <p:txBody>
          <a:bodyPr/>
          <a:lstStyle/>
          <a:p>
            <a:fld id="{B1B0CAED-FE2D-43A2-956E-F25A52222058}" type="slidenum">
              <a:rPr lang="en-GB" smtClean="0"/>
              <a:t>27</a:t>
            </a:fld>
            <a:endParaRPr lang="en-GB"/>
          </a:p>
        </p:txBody>
      </p:sp>
    </p:spTree>
    <p:extLst>
      <p:ext uri="{BB962C8B-B14F-4D97-AF65-F5344CB8AC3E}">
        <p14:creationId xmlns:p14="http://schemas.microsoft.com/office/powerpoint/2010/main" val="992206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33850"/>
          </a:xfrm>
        </p:spPr>
        <p:txBody>
          <a:bodyPr/>
          <a:lstStyle/>
          <a:p>
            <a:r>
              <a:rPr lang="en-GB" dirty="0"/>
              <a:t>It is thought that the reason why  </a:t>
            </a:r>
            <a:r>
              <a:rPr lang="en-GB" dirty="0" err="1"/>
              <a:t>Hardingstone</a:t>
            </a:r>
            <a:r>
              <a:rPr lang="en-GB" dirty="0"/>
              <a:t> became a stop on the route, to be marked out by an Eleanor Cross in the first place is the huge influence of this place, Cluny, the Abbey Church seen here in a C19 reconstruction.  The Cluniac foundation was to become very influential. </a:t>
            </a:r>
            <a:r>
              <a:rPr lang="en-GB" dirty="0" err="1"/>
              <a:t>Delapre</a:t>
            </a:r>
            <a:r>
              <a:rPr lang="en-GB" dirty="0"/>
              <a:t> Abbey, or to be absolutely correct, the Abbey of St Mary de la </a:t>
            </a:r>
            <a:r>
              <a:rPr lang="en-GB" dirty="0" err="1"/>
              <a:t>Pré</a:t>
            </a:r>
            <a:r>
              <a:rPr lang="en-GB" dirty="0"/>
              <a:t>, or “St Mary in the Meadow” was probably first established at Fotheringhay in the north-east of Northamptonshire around 1100 by Simon de </a:t>
            </a:r>
            <a:r>
              <a:rPr lang="en-GB" dirty="0" err="1"/>
              <a:t>Senis</a:t>
            </a:r>
            <a:r>
              <a:rPr lang="en-GB" dirty="0"/>
              <a:t> I. It was his son Simon de </a:t>
            </a:r>
            <a:r>
              <a:rPr lang="en-GB" dirty="0" err="1"/>
              <a:t>Senlis</a:t>
            </a:r>
            <a:r>
              <a:rPr lang="en-GB" dirty="0"/>
              <a:t> II, who moved it to Northampton around 1145, the first and one of only 2 nunneries in the country, the other being Arthington Priory in Yorkshire  De la Pre Abbey was thought to be a place much favoured by Queen Eleanor and somewhere she frequently visited, where she would have been given hospitality by the Abbess, Margery de </a:t>
            </a:r>
            <a:r>
              <a:rPr lang="en-GB" dirty="0" err="1"/>
              <a:t>Wolaston</a:t>
            </a:r>
            <a:r>
              <a:rPr lang="en-GB" dirty="0"/>
              <a:t>, who took on the role in 1282 at the tender age of 20.  It was therefore a destination for the coffin to rest overnight in its abbey church, having travelled the twenty miles or so from the royal hunting lodge at </a:t>
            </a:r>
            <a:r>
              <a:rPr lang="en-GB" dirty="0" err="1"/>
              <a:t>Geddington</a:t>
            </a:r>
            <a:r>
              <a:rPr lang="en-GB" dirty="0"/>
              <a:t>, the previous night. </a:t>
            </a:r>
          </a:p>
          <a:p>
            <a:endParaRPr lang="en-GB" dirty="0"/>
          </a:p>
          <a:p>
            <a:r>
              <a:rPr lang="en-GB" dirty="0"/>
              <a:t>The cross itself, a work of impressive craftsmanship, was built on a hill overlooking the town on the king’s highway, where it would attract the attention of travellers, thereby increasing the opportunity for prayer.  </a:t>
            </a:r>
          </a:p>
        </p:txBody>
      </p:sp>
      <p:sp>
        <p:nvSpPr>
          <p:cNvPr id="4" name="Slide Number Placeholder 3"/>
          <p:cNvSpPr>
            <a:spLocks noGrp="1"/>
          </p:cNvSpPr>
          <p:nvPr>
            <p:ph type="sldNum" sz="quarter" idx="5"/>
          </p:nvPr>
        </p:nvSpPr>
        <p:spPr/>
        <p:txBody>
          <a:bodyPr/>
          <a:lstStyle/>
          <a:p>
            <a:fld id="{B1B0CAED-FE2D-43A2-956E-F25A52222058}" type="slidenum">
              <a:rPr lang="en-GB" smtClean="0"/>
              <a:t>3</a:t>
            </a:fld>
            <a:endParaRPr lang="en-GB"/>
          </a:p>
        </p:txBody>
      </p:sp>
    </p:spTree>
    <p:extLst>
      <p:ext uri="{BB962C8B-B14F-4D97-AF65-F5344CB8AC3E}">
        <p14:creationId xmlns:p14="http://schemas.microsoft.com/office/powerpoint/2010/main" val="122780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this very fanciful image, probably mid C20,  of Edward passing through Northampton, wrong date, but getting the general idea that it must have been an incredibly impressive spectacle, peasants falling to the ground in homage.  </a:t>
            </a:r>
          </a:p>
        </p:txBody>
      </p:sp>
      <p:sp>
        <p:nvSpPr>
          <p:cNvPr id="4" name="Slide Number Placeholder 3"/>
          <p:cNvSpPr>
            <a:spLocks noGrp="1"/>
          </p:cNvSpPr>
          <p:nvPr>
            <p:ph type="sldNum" sz="quarter" idx="5"/>
          </p:nvPr>
        </p:nvSpPr>
        <p:spPr/>
        <p:txBody>
          <a:bodyPr/>
          <a:lstStyle/>
          <a:p>
            <a:fld id="{B1B0CAED-FE2D-43A2-956E-F25A52222058}" type="slidenum">
              <a:rPr lang="en-GB" smtClean="0"/>
              <a:t>4</a:t>
            </a:fld>
            <a:endParaRPr lang="en-GB"/>
          </a:p>
        </p:txBody>
      </p:sp>
    </p:spTree>
    <p:extLst>
      <p:ext uri="{BB962C8B-B14F-4D97-AF65-F5344CB8AC3E}">
        <p14:creationId xmlns:p14="http://schemas.microsoft.com/office/powerpoint/2010/main" val="361413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Edward, however, would not have been permitted to stay a community of nuns, so is thought to have stayed here, in the now lost Northampton Castle, another of Simon de </a:t>
            </a:r>
            <a:r>
              <a:rPr lang="en-GB" dirty="0" err="1"/>
              <a:t>Senlis’s</a:t>
            </a:r>
            <a:r>
              <a:rPr lang="en-GB" dirty="0"/>
              <a:t> foundations, seen here in a C19 photo.  </a:t>
            </a:r>
          </a:p>
        </p:txBody>
      </p:sp>
      <p:sp>
        <p:nvSpPr>
          <p:cNvPr id="4" name="Slide Number Placeholder 3"/>
          <p:cNvSpPr>
            <a:spLocks noGrp="1"/>
          </p:cNvSpPr>
          <p:nvPr>
            <p:ph type="sldNum" sz="quarter" idx="5"/>
          </p:nvPr>
        </p:nvSpPr>
        <p:spPr/>
        <p:txBody>
          <a:bodyPr/>
          <a:lstStyle/>
          <a:p>
            <a:fld id="{B1B0CAED-FE2D-43A2-956E-F25A52222058}" type="slidenum">
              <a:rPr lang="en-GB" smtClean="0"/>
              <a:t>5</a:t>
            </a:fld>
            <a:endParaRPr lang="en-GB"/>
          </a:p>
        </p:txBody>
      </p:sp>
    </p:spTree>
    <p:extLst>
      <p:ext uri="{BB962C8B-B14F-4D97-AF65-F5344CB8AC3E}">
        <p14:creationId xmlns:p14="http://schemas.microsoft.com/office/powerpoint/2010/main" val="3310182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cannot of course know to what extent the </a:t>
            </a:r>
            <a:r>
              <a:rPr lang="en-GB" dirty="0" err="1"/>
              <a:t>Hardingstone</a:t>
            </a:r>
            <a:r>
              <a:rPr lang="en-GB" dirty="0"/>
              <a:t> cross was successful in attracting prayer but in the decades following his death it would have been an impressive feature in the landscape.  </a:t>
            </a:r>
          </a:p>
          <a:p>
            <a:endParaRPr lang="en-GB" dirty="0"/>
          </a:p>
          <a:p>
            <a:r>
              <a:rPr lang="en-GB" dirty="0"/>
              <a:t>After 170 years following the arrival of the funeral cortege the nuns of </a:t>
            </a:r>
            <a:r>
              <a:rPr lang="en-GB" dirty="0" err="1"/>
              <a:t>Delapre</a:t>
            </a:r>
            <a:r>
              <a:rPr lang="en-GB" dirty="0"/>
              <a:t> Abbey were again to have their lives of peaceful contemplation disturbed during the wars of the roses with the</a:t>
            </a:r>
            <a:r>
              <a:rPr lang="en-GB" sz="1200" kern="1200" dirty="0">
                <a:solidFill>
                  <a:schemeClr val="tx1"/>
                </a:solidFill>
                <a:effectLst/>
                <a:latin typeface="+mn-lt"/>
                <a:ea typeface="+mn-ea"/>
                <a:cs typeface="+mn-cs"/>
              </a:rPr>
              <a:t> Battle of Northampton of 1460 which took place close by</a:t>
            </a:r>
            <a:r>
              <a:rPr lang="en-GB" dirty="0"/>
              <a:t>.  There has been some dispute over its exact site but this is a map published in 1892 showing what was then thought to be the battle site, abbey and Eleanor Cross, in a book by James Ramsay, Lancaster and York, A Century of English History.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Eleanor Cross was apparently used as a viewing point for the battle by the Archbishop of Canterbury, Thomas </a:t>
            </a:r>
            <a:r>
              <a:rPr lang="en-GB" sz="1200" kern="1200" dirty="0" err="1">
                <a:solidFill>
                  <a:schemeClr val="tx1"/>
                </a:solidFill>
                <a:effectLst/>
                <a:latin typeface="+mn-lt"/>
                <a:ea typeface="+mn-ea"/>
                <a:cs typeface="+mn-cs"/>
              </a:rPr>
              <a:t>Bourchier</a:t>
            </a:r>
            <a:r>
              <a:rPr lang="en-GB" sz="1200" kern="1200" dirty="0">
                <a:solidFill>
                  <a:schemeClr val="tx1"/>
                </a:solidFill>
                <a:effectLst/>
                <a:latin typeface="+mn-lt"/>
                <a:ea typeface="+mn-ea"/>
                <a:cs typeface="+mn-cs"/>
              </a:rPr>
              <a:t>.  In the battle Henry VI was captured and, unlike his </a:t>
            </a:r>
            <a:r>
              <a:rPr lang="en-GB" dirty="0"/>
              <a:t>great-great-great-grandfather, Edward I, did spend</a:t>
            </a:r>
            <a:r>
              <a:rPr lang="en-GB" sz="1200" kern="1200" dirty="0">
                <a:solidFill>
                  <a:schemeClr val="tx1"/>
                </a:solidFill>
                <a:effectLst/>
                <a:latin typeface="+mn-lt"/>
                <a:ea typeface="+mn-ea"/>
                <a:cs typeface="+mn-cs"/>
              </a:rPr>
              <a:t> the night in the Abbey, but as a prisoner on July 10</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whilst the nuns tended the wounds of the injured. Many of those who died in the Battle are buried in the nuns’ graveyard (which is now the walled garden). The cross had apparently already lost its terminal cross by this stage.  </a:t>
            </a:r>
            <a:endParaRPr lang="en-GB" dirty="0"/>
          </a:p>
        </p:txBody>
      </p:sp>
      <p:sp>
        <p:nvSpPr>
          <p:cNvPr id="4" name="Slide Number Placeholder 3"/>
          <p:cNvSpPr>
            <a:spLocks noGrp="1"/>
          </p:cNvSpPr>
          <p:nvPr>
            <p:ph type="sldNum" sz="quarter" idx="5"/>
          </p:nvPr>
        </p:nvSpPr>
        <p:spPr/>
        <p:txBody>
          <a:bodyPr/>
          <a:lstStyle/>
          <a:p>
            <a:fld id="{B1B0CAED-FE2D-43A2-956E-F25A52222058}" type="slidenum">
              <a:rPr lang="en-GB" smtClean="0"/>
              <a:t>6</a:t>
            </a:fld>
            <a:endParaRPr lang="en-GB"/>
          </a:p>
        </p:txBody>
      </p:sp>
    </p:spTree>
    <p:extLst>
      <p:ext uri="{BB962C8B-B14F-4D97-AF65-F5344CB8AC3E}">
        <p14:creationId xmlns:p14="http://schemas.microsoft.com/office/powerpoint/2010/main" val="254678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GB" dirty="0"/>
              <a:t>But all was to change regarding what the Eleanor Crosses represented with the arrival of this man, Henry VIII and the Reformation of the 1530’s. With the Dissolution of the monasteries and the introduction of Protestantism the idea of purgatory and the cults of the saints discredited, unleashing a wave of destruction of reminders of the old religion.  The Eleanor Crosses were therefore from this point on associated with the believe systems of a previous age and at risk.  </a:t>
            </a:r>
          </a:p>
        </p:txBody>
      </p:sp>
      <p:sp>
        <p:nvSpPr>
          <p:cNvPr id="4" name="Slide Number Placeholder 3"/>
          <p:cNvSpPr>
            <a:spLocks noGrp="1"/>
          </p:cNvSpPr>
          <p:nvPr>
            <p:ph type="sldNum" sz="quarter" idx="5"/>
          </p:nvPr>
        </p:nvSpPr>
        <p:spPr/>
        <p:txBody>
          <a:bodyPr/>
          <a:lstStyle/>
          <a:p>
            <a:fld id="{D48998FE-3D88-4A32-A23C-C0A18A6EE4B1}" type="slidenum">
              <a:rPr lang="en-GB" smtClean="0"/>
              <a:t>7</a:t>
            </a:fld>
            <a:endParaRPr lang="en-GB"/>
          </a:p>
        </p:txBody>
      </p:sp>
    </p:spTree>
    <p:extLst>
      <p:ext uri="{BB962C8B-B14F-4D97-AF65-F5344CB8AC3E}">
        <p14:creationId xmlns:p14="http://schemas.microsoft.com/office/powerpoint/2010/main" val="4036920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was at this stage that the cross at Lincoln was lost, being on the site of St Katherine’s priory, which like </a:t>
            </a:r>
            <a:r>
              <a:rPr lang="en-GB" dirty="0" err="1"/>
              <a:t>Delapre</a:t>
            </a:r>
            <a:r>
              <a:rPr lang="en-GB" dirty="0"/>
              <a:t> Abbey was dissolved in 1538. The land of St Katherine’s was given to Charles Brandon, Duke of Suffolk, brother in law of the king, and soon sold onto a Vincent Grantham, with nothing remaining of the abbey buildings or the cross but part of one damaged statue remaining, seen here in Lincoln Castle.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1B0CAED-FE2D-43A2-956E-F25A52222058}" type="slidenum">
              <a:rPr lang="en-GB" smtClean="0"/>
              <a:t>8</a:t>
            </a:fld>
            <a:endParaRPr lang="en-GB"/>
          </a:p>
        </p:txBody>
      </p:sp>
    </p:spTree>
    <p:extLst>
      <p:ext uri="{BB962C8B-B14F-4D97-AF65-F5344CB8AC3E}">
        <p14:creationId xmlns:p14="http://schemas.microsoft.com/office/powerpoint/2010/main" val="165365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Delapre</a:t>
            </a:r>
            <a:r>
              <a:rPr lang="en-GB" dirty="0"/>
              <a:t> Abbey was surrendered to the crown by the Abbess, Clemencia Stock and in</a:t>
            </a:r>
            <a:r>
              <a:rPr lang="en-US" dirty="0"/>
              <a:t> 1543 the land and buildings were sold to John </a:t>
            </a:r>
            <a:r>
              <a:rPr lang="en-US" dirty="0" err="1"/>
              <a:t>Mershe</a:t>
            </a:r>
            <a:r>
              <a:rPr lang="en-US" dirty="0"/>
              <a:t>, a property speculator, and, like at Lincoln the abbey buildings all but lost.  The cross, however, was left standing, just outside the abbey grounds on the road to London, seen here in a C19 ordinance survey map.</a:t>
            </a:r>
          </a:p>
          <a:p>
            <a:endParaRPr lang="en-GB" dirty="0"/>
          </a:p>
          <a:p>
            <a:r>
              <a:rPr lang="en-GB" dirty="0"/>
              <a:t>At the death of King Henry the Northampton Cross was one of at least 9 remaining crosses and 2 tombs from Eleanor’s legacy:  with the fates of the crosses at Woburn and Dunstable unknown.  Eleanor’s heart tomb at Blackfriars was also destroyed. It is probably remarkable that as many of the crosses survived this wave of destruction as did.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1B0CAED-FE2D-43A2-956E-F25A52222058}" type="slidenum">
              <a:rPr lang="en-GB" smtClean="0"/>
              <a:t>9</a:t>
            </a:fld>
            <a:endParaRPr lang="en-GB"/>
          </a:p>
        </p:txBody>
      </p:sp>
    </p:spTree>
    <p:extLst>
      <p:ext uri="{BB962C8B-B14F-4D97-AF65-F5344CB8AC3E}">
        <p14:creationId xmlns:p14="http://schemas.microsoft.com/office/powerpoint/2010/main" val="3286636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B9-3681-47D8-83CF-468A2EED94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8D314F2-E5BB-4EE1-A894-CB6C3D15AE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7CA68D-F5D0-413B-8D3B-70BDBBBEB7F3}"/>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5" name="Footer Placeholder 4">
            <a:extLst>
              <a:ext uri="{FF2B5EF4-FFF2-40B4-BE49-F238E27FC236}">
                <a16:creationId xmlns:a16="http://schemas.microsoft.com/office/drawing/2014/main" id="{CD6DA15E-1AE3-4461-A291-C6A4B3FFB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E8B2DC-058F-44AA-B712-9FEA9B0E73F4}"/>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429695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59C2-4331-4620-9034-C229DA84CF6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0F8AD2-C077-4842-83F4-8C48EF8293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2136DA-29B8-4E75-9934-D01C4FCAFE76}"/>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5" name="Footer Placeholder 4">
            <a:extLst>
              <a:ext uri="{FF2B5EF4-FFF2-40B4-BE49-F238E27FC236}">
                <a16:creationId xmlns:a16="http://schemas.microsoft.com/office/drawing/2014/main" id="{A0D7636C-7225-4320-9AA1-5D9B6A1FC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6B94E-3E4D-49C5-B4C2-949B95730D9D}"/>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4154857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D96B5A-750B-4052-8751-1B2C35E9BF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5962A6-8F5F-4078-ABF1-57F79A06F2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39C934-D236-4C74-8ED8-83B6A4ED285C}"/>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5" name="Footer Placeholder 4">
            <a:extLst>
              <a:ext uri="{FF2B5EF4-FFF2-40B4-BE49-F238E27FC236}">
                <a16:creationId xmlns:a16="http://schemas.microsoft.com/office/drawing/2014/main" id="{B1F74B70-DB11-4ECF-853F-0A0CFF7413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2232A5-BD6B-433B-B0FA-33165326C432}"/>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190263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C7163-F2D0-4063-96B2-E47C7E0753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4C651-0A34-4C00-BA0D-3CA7CF13C8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22FF3C-DFFA-4E9F-B8EF-EB30773E9EF4}"/>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5" name="Footer Placeholder 4">
            <a:extLst>
              <a:ext uri="{FF2B5EF4-FFF2-40B4-BE49-F238E27FC236}">
                <a16:creationId xmlns:a16="http://schemas.microsoft.com/office/drawing/2014/main" id="{7D4AC2BB-E8D3-4BFA-A739-BAA02C468B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43A3D5-40C3-49D3-A8D6-2627A9C858E5}"/>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2411962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5E0C-D199-4FA5-8439-284FBE34C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CD4736-C5AA-4F80-992B-4BD7809EB2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811EB3-AB0A-453B-81E2-445DB69B4949}"/>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5" name="Footer Placeholder 4">
            <a:extLst>
              <a:ext uri="{FF2B5EF4-FFF2-40B4-BE49-F238E27FC236}">
                <a16:creationId xmlns:a16="http://schemas.microsoft.com/office/drawing/2014/main" id="{8BC19FC6-BB79-4A92-AC90-ED3F928C07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D63F89-8F9C-4EA5-98C8-1BB0E2103BF6}"/>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140800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F13B-8BD3-4398-BC54-140B454759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009704-533D-4FAB-B10B-628DDC5320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761333-2A39-48E0-95AD-561ABDDAF9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F18B24E-773A-4C2B-94C9-8884970945B9}"/>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6" name="Footer Placeholder 5">
            <a:extLst>
              <a:ext uri="{FF2B5EF4-FFF2-40B4-BE49-F238E27FC236}">
                <a16:creationId xmlns:a16="http://schemas.microsoft.com/office/drawing/2014/main" id="{E1B215B8-F0F0-445E-AB92-D03CAFDD1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B7143E-DBAA-47C5-BB91-3F904906DFA5}"/>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303450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C5662-756D-4256-821E-6488E719F7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A1121C-128E-4999-AF1F-A91F89A535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3565BD-1A66-4F8A-B00D-2CA05962C3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83C3B0-13EC-4731-AFC4-4091E44D1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AAB5E-D7D4-4E59-AC9C-DECC3B647B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C77B1A-58E1-42CC-98AC-D08055058F66}"/>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8" name="Footer Placeholder 7">
            <a:extLst>
              <a:ext uri="{FF2B5EF4-FFF2-40B4-BE49-F238E27FC236}">
                <a16:creationId xmlns:a16="http://schemas.microsoft.com/office/drawing/2014/main" id="{3E2B434C-D211-40BA-97E0-70FCFC5458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EAD7DA-F370-4277-B45E-20C7D5836089}"/>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382014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0DAE1-2314-4ABF-A2F5-8C1BF63C23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3B4DD4C-F1F0-496D-B2AC-D275918F18A6}"/>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4" name="Footer Placeholder 3">
            <a:extLst>
              <a:ext uri="{FF2B5EF4-FFF2-40B4-BE49-F238E27FC236}">
                <a16:creationId xmlns:a16="http://schemas.microsoft.com/office/drawing/2014/main" id="{ABDAC3D0-88E8-4711-BB65-31B47DA407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D62AE8-BCFE-4BE4-A74B-375F17DD6DF5}"/>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869399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C07BE2-A538-47A1-8D96-94197F7C0540}"/>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3" name="Footer Placeholder 2">
            <a:extLst>
              <a:ext uri="{FF2B5EF4-FFF2-40B4-BE49-F238E27FC236}">
                <a16:creationId xmlns:a16="http://schemas.microsoft.com/office/drawing/2014/main" id="{9530D235-586E-46F4-BC6C-2514893917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738A2E-4DAB-4822-8D63-2974163CF83D}"/>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3004009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5553-149F-40BC-ADC3-4A55A5052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D83C34-A4ED-43EB-9D09-024C3263A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FA068C2-449D-4FEC-870F-2843372D0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DD659F-0E86-46D0-A9A0-B4474C6ACB83}"/>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6" name="Footer Placeholder 5">
            <a:extLst>
              <a:ext uri="{FF2B5EF4-FFF2-40B4-BE49-F238E27FC236}">
                <a16:creationId xmlns:a16="http://schemas.microsoft.com/office/drawing/2014/main" id="{1DA369F4-5219-4FD6-BD04-0A5652E3D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B07D33-149F-4249-A0F6-6729F7A7DB18}"/>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38455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A1548-E65A-4380-A424-95AC58097C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0E7DCC-9D8C-4704-957B-F81727EE13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710F25-395C-44B4-88D0-C409E0537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E3508-D069-4968-8F40-4EA7B0ADF762}"/>
              </a:ext>
            </a:extLst>
          </p:cNvPr>
          <p:cNvSpPr>
            <a:spLocks noGrp="1"/>
          </p:cNvSpPr>
          <p:nvPr>
            <p:ph type="dt" sz="half" idx="10"/>
          </p:nvPr>
        </p:nvSpPr>
        <p:spPr/>
        <p:txBody>
          <a:bodyPr/>
          <a:lstStyle/>
          <a:p>
            <a:fld id="{C5F8C6F9-0385-41FB-A40A-9F20F08FA8DE}" type="datetimeFigureOut">
              <a:rPr lang="en-GB" smtClean="0"/>
              <a:t>30/09/2019</a:t>
            </a:fld>
            <a:endParaRPr lang="en-GB"/>
          </a:p>
        </p:txBody>
      </p:sp>
      <p:sp>
        <p:nvSpPr>
          <p:cNvPr id="6" name="Footer Placeholder 5">
            <a:extLst>
              <a:ext uri="{FF2B5EF4-FFF2-40B4-BE49-F238E27FC236}">
                <a16:creationId xmlns:a16="http://schemas.microsoft.com/office/drawing/2014/main" id="{196C855E-5D7E-4A07-B531-310C2458DE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3AEC48-E881-4851-90A0-61D10EC71CF5}"/>
              </a:ext>
            </a:extLst>
          </p:cNvPr>
          <p:cNvSpPr>
            <a:spLocks noGrp="1"/>
          </p:cNvSpPr>
          <p:nvPr>
            <p:ph type="sldNum" sz="quarter" idx="12"/>
          </p:nvPr>
        </p:nvSpPr>
        <p:spPr/>
        <p:txBody>
          <a:bodyPr/>
          <a:lstStyle/>
          <a:p>
            <a:fld id="{6CF54863-AE11-4462-8ECD-9A42FD90DEDD}" type="slidenum">
              <a:rPr lang="en-GB" smtClean="0"/>
              <a:t>‹#›</a:t>
            </a:fld>
            <a:endParaRPr lang="en-GB"/>
          </a:p>
        </p:txBody>
      </p:sp>
    </p:spTree>
    <p:extLst>
      <p:ext uri="{BB962C8B-B14F-4D97-AF65-F5344CB8AC3E}">
        <p14:creationId xmlns:p14="http://schemas.microsoft.com/office/powerpoint/2010/main" val="77288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7AC8D-2307-40EC-835D-C4A2BF8A9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1F0C7F-74FF-4219-B582-8F6884AF18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469DD6-C47A-424F-84CF-42614A5E1D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F8C6F9-0385-41FB-A40A-9F20F08FA8DE}" type="datetimeFigureOut">
              <a:rPr lang="en-GB" smtClean="0"/>
              <a:t>30/09/2019</a:t>
            </a:fld>
            <a:endParaRPr lang="en-GB"/>
          </a:p>
        </p:txBody>
      </p:sp>
      <p:sp>
        <p:nvSpPr>
          <p:cNvPr id="5" name="Footer Placeholder 4">
            <a:extLst>
              <a:ext uri="{FF2B5EF4-FFF2-40B4-BE49-F238E27FC236}">
                <a16:creationId xmlns:a16="http://schemas.microsoft.com/office/drawing/2014/main" id="{F40624F1-54E0-4012-8996-9EF1611BFD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A1BBDE-69AE-46B3-BFB0-3B96A6F75E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54863-AE11-4462-8ECD-9A42FD90DEDD}" type="slidenum">
              <a:rPr lang="en-GB" smtClean="0"/>
              <a:t>‹#›</a:t>
            </a:fld>
            <a:endParaRPr lang="en-GB"/>
          </a:p>
        </p:txBody>
      </p:sp>
    </p:spTree>
    <p:extLst>
      <p:ext uri="{BB962C8B-B14F-4D97-AF65-F5344CB8AC3E}">
        <p14:creationId xmlns:p14="http://schemas.microsoft.com/office/powerpoint/2010/main" val="1350427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48977D-56AB-4477-B052-38D9880D8E9B}"/>
              </a:ext>
            </a:extLst>
          </p:cNvPr>
          <p:cNvSpPr/>
          <p:nvPr/>
        </p:nvSpPr>
        <p:spPr>
          <a:xfrm>
            <a:off x="5612860" y="2967335"/>
            <a:ext cx="3531140" cy="923330"/>
          </a:xfrm>
          <a:prstGeom prst="rect">
            <a:avLst/>
          </a:prstGeom>
        </p:spPr>
        <p:txBody>
          <a:bodyPr wrap="square">
            <a:spAutoFit/>
          </a:bodyPr>
          <a:lstStyle/>
          <a:p>
            <a:r>
              <a:rPr lang="en-US" dirty="0">
                <a:solidFill>
                  <a:srgbClr val="333333"/>
                </a:solidFill>
                <a:latin typeface="Open Sans"/>
              </a:rPr>
              <a:t>The Northampton Cross:</a:t>
            </a:r>
          </a:p>
          <a:p>
            <a:endParaRPr lang="en-US" dirty="0">
              <a:solidFill>
                <a:srgbClr val="333333"/>
              </a:solidFill>
              <a:latin typeface="Open Sans"/>
            </a:endParaRPr>
          </a:p>
          <a:p>
            <a:r>
              <a:rPr lang="en-US" dirty="0">
                <a:solidFill>
                  <a:srgbClr val="333333"/>
                </a:solidFill>
                <a:latin typeface="Open Sans"/>
              </a:rPr>
              <a:t>One of three in twelve</a:t>
            </a:r>
            <a:endParaRPr lang="en-GB" dirty="0"/>
          </a:p>
        </p:txBody>
      </p:sp>
      <p:pic>
        <p:nvPicPr>
          <p:cNvPr id="3" name="Picture 2" descr="Hardingstone">
            <a:extLst>
              <a:ext uri="{FF2B5EF4-FFF2-40B4-BE49-F238E27FC236}">
                <a16:creationId xmlns:a16="http://schemas.microsoft.com/office/drawing/2014/main" id="{F2D83D07-D688-442F-B2BA-F55F157E3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862" y="393971"/>
            <a:ext cx="3280248" cy="624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423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old photo of a building&#10;&#10;Description automatically generated">
            <a:extLst>
              <a:ext uri="{FF2B5EF4-FFF2-40B4-BE49-F238E27FC236}">
                <a16:creationId xmlns:a16="http://schemas.microsoft.com/office/drawing/2014/main" id="{BA5F48F8-FB23-4CA5-97A6-14B7B0EC1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051" y="0"/>
            <a:ext cx="4952951" cy="6482443"/>
          </a:xfrm>
          <a:prstGeom prst="rect">
            <a:avLst/>
          </a:prstGeom>
        </p:spPr>
      </p:pic>
    </p:spTree>
    <p:extLst>
      <p:ext uri="{BB962C8B-B14F-4D97-AF65-F5344CB8AC3E}">
        <p14:creationId xmlns:p14="http://schemas.microsoft.com/office/powerpoint/2010/main" val="1847605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329E442-E26B-4ABA-AAAD-625AD3898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394" y="442913"/>
            <a:ext cx="3605212" cy="573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2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A943B-D7B3-4535-965A-FB8DD574D6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6166" y="208067"/>
            <a:ext cx="7020638" cy="6136173"/>
          </a:xfrm>
          <a:prstGeom prst="rect">
            <a:avLst/>
          </a:prstGeom>
          <a:noFill/>
          <a:ln>
            <a:noFill/>
          </a:ln>
        </p:spPr>
      </p:pic>
    </p:spTree>
    <p:extLst>
      <p:ext uri="{BB962C8B-B14F-4D97-AF65-F5344CB8AC3E}">
        <p14:creationId xmlns:p14="http://schemas.microsoft.com/office/powerpoint/2010/main" val="766609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4/4f/Britannia_by_William_Camden_Title_page.jpg">
            <a:extLst>
              <a:ext uri="{FF2B5EF4-FFF2-40B4-BE49-F238E27FC236}">
                <a16:creationId xmlns:a16="http://schemas.microsoft.com/office/drawing/2014/main" id="{32002714-68E9-46F1-9D60-BA7C85BCE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99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ne in blue and yellow robes. The Crown Jewels are on a table to her left.">
            <a:extLst>
              <a:ext uri="{FF2B5EF4-FFF2-40B4-BE49-F238E27FC236}">
                <a16:creationId xmlns:a16="http://schemas.microsoft.com/office/drawing/2014/main" id="{B89F7CDF-FC32-48FA-B305-E10D8D172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138" y="0"/>
            <a:ext cx="4149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488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70511_190026">
            <a:extLst>
              <a:ext uri="{FF2B5EF4-FFF2-40B4-BE49-F238E27FC236}">
                <a16:creationId xmlns:a16="http://schemas.microsoft.com/office/drawing/2014/main" id="{9699599B-AE7A-433E-9D40-A84E4263B3C2}"/>
              </a:ext>
            </a:extLst>
          </p:cNvPr>
          <p:cNvPicPr/>
          <p:nvPr/>
        </p:nvPicPr>
        <p:blipFill rotWithShape="1">
          <a:blip r:embed="rId3">
            <a:extLst>
              <a:ext uri="{28A0092B-C50C-407E-A947-70E740481C1C}">
                <a14:useLocalDpi xmlns:a14="http://schemas.microsoft.com/office/drawing/2010/main" val="0"/>
              </a:ext>
            </a:extLst>
          </a:blip>
          <a:srcRect l="11849" t="-10233" r="16121" b="40322"/>
          <a:stretch/>
        </p:blipFill>
        <p:spPr bwMode="auto">
          <a:xfrm>
            <a:off x="405765" y="228600"/>
            <a:ext cx="11380470" cy="6400800"/>
          </a:xfrm>
          <a:prstGeom prst="rect">
            <a:avLst/>
          </a:prstGeom>
          <a:noFill/>
          <a:ln>
            <a:noFill/>
          </a:ln>
        </p:spPr>
      </p:pic>
    </p:spTree>
    <p:extLst>
      <p:ext uri="{BB962C8B-B14F-4D97-AF65-F5344CB8AC3E}">
        <p14:creationId xmlns:p14="http://schemas.microsoft.com/office/powerpoint/2010/main" val="1404750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9FC1F7-BD03-422B-9228-8DDB6DD95A4F}"/>
              </a:ext>
            </a:extLst>
          </p:cNvPr>
          <p:cNvPicPr/>
          <p:nvPr/>
        </p:nvPicPr>
        <p:blipFill>
          <a:blip r:embed="rId3"/>
          <a:stretch>
            <a:fillRect/>
          </a:stretch>
        </p:blipFill>
        <p:spPr>
          <a:xfrm>
            <a:off x="3709987" y="184785"/>
            <a:ext cx="5091113" cy="6488430"/>
          </a:xfrm>
          <a:prstGeom prst="rect">
            <a:avLst/>
          </a:prstGeom>
        </p:spPr>
      </p:pic>
    </p:spTree>
    <p:extLst>
      <p:ext uri="{BB962C8B-B14F-4D97-AF65-F5344CB8AC3E}">
        <p14:creationId xmlns:p14="http://schemas.microsoft.com/office/powerpoint/2010/main" val="3591352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1F2DDA-EBC9-456D-ACC9-542441F3321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0126" y="1895475"/>
            <a:ext cx="10171748" cy="3543300"/>
          </a:xfrm>
          <a:prstGeom prst="rect">
            <a:avLst/>
          </a:prstGeom>
          <a:noFill/>
          <a:ln>
            <a:noFill/>
          </a:ln>
        </p:spPr>
      </p:pic>
    </p:spTree>
    <p:extLst>
      <p:ext uri="{BB962C8B-B14F-4D97-AF65-F5344CB8AC3E}">
        <p14:creationId xmlns:p14="http://schemas.microsoft.com/office/powerpoint/2010/main" val="2362959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DESCRIPTION SEE GEORGE (BMSat).  17 December 1796.  Hand-coloured etching">
            <a:extLst>
              <a:ext uri="{FF2B5EF4-FFF2-40B4-BE49-F238E27FC236}">
                <a16:creationId xmlns:a16="http://schemas.microsoft.com/office/drawing/2014/main" id="{8B6E50F1-C91C-4F6C-86C7-273643DC5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1817" y="233464"/>
            <a:ext cx="4719536" cy="612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865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A03238-4956-4FDA-97D3-542BEA2540C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418147"/>
            <a:ext cx="7905749" cy="6021705"/>
          </a:xfrm>
          <a:prstGeom prst="rect">
            <a:avLst/>
          </a:prstGeom>
          <a:noFill/>
          <a:ln>
            <a:noFill/>
          </a:ln>
        </p:spPr>
      </p:pic>
    </p:spTree>
    <p:extLst>
      <p:ext uri="{BB962C8B-B14F-4D97-AF65-F5344CB8AC3E}">
        <p14:creationId xmlns:p14="http://schemas.microsoft.com/office/powerpoint/2010/main" val="1421474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A65CC-809B-463E-A242-4F7AFF4B97CD}"/>
              </a:ext>
            </a:extLst>
          </p:cNvPr>
          <p:cNvSpPr/>
          <p:nvPr/>
        </p:nvSpPr>
        <p:spPr>
          <a:xfrm>
            <a:off x="5977217" y="3244334"/>
            <a:ext cx="237566" cy="369332"/>
          </a:xfrm>
          <a:prstGeom prst="rect">
            <a:avLst/>
          </a:prstGeom>
        </p:spPr>
        <p:txBody>
          <a:bodyPr wrap="none">
            <a:spAutoFit/>
          </a:bodyPr>
          <a:lstStyle/>
          <a:p>
            <a:pPr>
              <a:spcAft>
                <a:spcPts val="0"/>
              </a:spcAft>
              <a:tabLst>
                <a:tab pos="2865755" algn="ctr"/>
                <a:tab pos="5731510" algn="r"/>
              </a:tabLst>
            </a:pPr>
            <a:r>
              <a:rPr lang="en-GB" dirty="0">
                <a:solidFill>
                  <a:srgbClr val="000000"/>
                </a:solidFill>
                <a:latin typeface="Calibri" panose="020F0502020204030204" pitchFamily="34" charset="0"/>
                <a:ea typeface="Calibri" panose="020F0502020204030204" pitchFamily="34" charset="0"/>
              </a:rPr>
              <a:t> </a:t>
            </a:r>
          </a:p>
        </p:txBody>
      </p:sp>
      <p:sp>
        <p:nvSpPr>
          <p:cNvPr id="3" name="Rectangle 2">
            <a:extLst>
              <a:ext uri="{FF2B5EF4-FFF2-40B4-BE49-F238E27FC236}">
                <a16:creationId xmlns:a16="http://schemas.microsoft.com/office/drawing/2014/main" id="{C0428FE2-AAEA-4232-885D-F1B88725C811}"/>
              </a:ext>
            </a:extLst>
          </p:cNvPr>
          <p:cNvSpPr/>
          <p:nvPr/>
        </p:nvSpPr>
        <p:spPr>
          <a:xfrm>
            <a:off x="5987637" y="3298195"/>
            <a:ext cx="216726" cy="261610"/>
          </a:xfrm>
          <a:prstGeom prst="rect">
            <a:avLst/>
          </a:prstGeom>
        </p:spPr>
        <p:txBody>
          <a:bodyPr wrap="none">
            <a:spAutoFit/>
          </a:bodyPr>
          <a:lstStyle/>
          <a:p>
            <a:pPr>
              <a:spcAft>
                <a:spcPts val="0"/>
              </a:spcAft>
              <a:tabLst>
                <a:tab pos="2865755" algn="ctr"/>
                <a:tab pos="5731510" algn="r"/>
              </a:tabLst>
            </a:pPr>
            <a:r>
              <a:rPr lang="en-GB" sz="1100" dirty="0">
                <a:solidFill>
                  <a:srgbClr val="000000"/>
                </a:solidFill>
                <a:latin typeface="Calibri" panose="020F0502020204030204" pitchFamily="34" charset="0"/>
                <a:ea typeface="Calibri" panose="020F0502020204030204" pitchFamily="34" charset="0"/>
              </a:rPr>
              <a:t> </a:t>
            </a:r>
          </a:p>
        </p:txBody>
      </p:sp>
      <p:grpSp>
        <p:nvGrpSpPr>
          <p:cNvPr id="6" name="Group 5">
            <a:extLst>
              <a:ext uri="{FF2B5EF4-FFF2-40B4-BE49-F238E27FC236}">
                <a16:creationId xmlns:a16="http://schemas.microsoft.com/office/drawing/2014/main" id="{E21E5E9F-315B-476B-98DB-48294B2E46C9}"/>
              </a:ext>
            </a:extLst>
          </p:cNvPr>
          <p:cNvGrpSpPr/>
          <p:nvPr/>
        </p:nvGrpSpPr>
        <p:grpSpPr>
          <a:xfrm>
            <a:off x="3022101" y="447569"/>
            <a:ext cx="6338715" cy="6075779"/>
            <a:chOff x="0" y="0"/>
            <a:chExt cx="4913501" cy="4659579"/>
          </a:xfrm>
        </p:grpSpPr>
        <p:sp>
          <p:nvSpPr>
            <p:cNvPr id="7" name="Shape 6">
              <a:extLst>
                <a:ext uri="{FF2B5EF4-FFF2-40B4-BE49-F238E27FC236}">
                  <a16:creationId xmlns:a16="http://schemas.microsoft.com/office/drawing/2014/main" id="{2634F806-D4F2-45C5-BF71-12DAD5F811A3}"/>
                </a:ext>
              </a:extLst>
            </p:cNvPr>
            <p:cNvSpPr/>
            <p:nvPr/>
          </p:nvSpPr>
          <p:spPr>
            <a:xfrm>
              <a:off x="2672728" y="1304145"/>
              <a:ext cx="339738" cy="1558925"/>
            </a:xfrm>
            <a:custGeom>
              <a:avLst/>
              <a:gdLst/>
              <a:ahLst/>
              <a:cxnLst/>
              <a:rect l="0" t="0" r="0" b="0"/>
              <a:pathLst>
                <a:path w="339738" h="1558925">
                  <a:moveTo>
                    <a:pt x="189446" y="1558925"/>
                  </a:moveTo>
                  <a:cubicBezTo>
                    <a:pt x="176746" y="1549400"/>
                    <a:pt x="174625" y="1553642"/>
                    <a:pt x="168275" y="1535646"/>
                  </a:cubicBezTo>
                  <a:cubicBezTo>
                    <a:pt x="161925" y="1517650"/>
                    <a:pt x="171463" y="1517650"/>
                    <a:pt x="153467" y="1510246"/>
                  </a:cubicBezTo>
                  <a:cubicBezTo>
                    <a:pt x="135471" y="1502842"/>
                    <a:pt x="127000" y="1508125"/>
                    <a:pt x="122771" y="1484846"/>
                  </a:cubicBezTo>
                  <a:cubicBezTo>
                    <a:pt x="118542" y="1461567"/>
                    <a:pt x="122758" y="1456258"/>
                    <a:pt x="114300" y="1441450"/>
                  </a:cubicBezTo>
                  <a:cubicBezTo>
                    <a:pt x="105842" y="1426642"/>
                    <a:pt x="95263" y="1431925"/>
                    <a:pt x="96317" y="1412875"/>
                  </a:cubicBezTo>
                  <a:cubicBezTo>
                    <a:pt x="97371" y="1393825"/>
                    <a:pt x="86792" y="1380071"/>
                    <a:pt x="75146" y="1370546"/>
                  </a:cubicBezTo>
                  <a:cubicBezTo>
                    <a:pt x="63500" y="1361021"/>
                    <a:pt x="41288" y="1346200"/>
                    <a:pt x="26467" y="1329271"/>
                  </a:cubicBezTo>
                  <a:cubicBezTo>
                    <a:pt x="11646" y="1312342"/>
                    <a:pt x="12713" y="1313396"/>
                    <a:pt x="7417" y="1294346"/>
                  </a:cubicBezTo>
                  <a:cubicBezTo>
                    <a:pt x="2121" y="1275296"/>
                    <a:pt x="0" y="1274242"/>
                    <a:pt x="8471" y="1262596"/>
                  </a:cubicBezTo>
                  <a:cubicBezTo>
                    <a:pt x="16942" y="1250950"/>
                    <a:pt x="27508" y="1252004"/>
                    <a:pt x="28575" y="1225550"/>
                  </a:cubicBezTo>
                  <a:cubicBezTo>
                    <a:pt x="29642" y="1199096"/>
                    <a:pt x="55042" y="1188504"/>
                    <a:pt x="65621" y="1181100"/>
                  </a:cubicBezTo>
                  <a:cubicBezTo>
                    <a:pt x="76200" y="1173696"/>
                    <a:pt x="102667" y="1156767"/>
                    <a:pt x="102667" y="1148296"/>
                  </a:cubicBezTo>
                  <a:cubicBezTo>
                    <a:pt x="102667" y="1139825"/>
                    <a:pt x="114300" y="1111250"/>
                    <a:pt x="120650" y="1094308"/>
                  </a:cubicBezTo>
                  <a:cubicBezTo>
                    <a:pt x="127000" y="1077392"/>
                    <a:pt x="135471" y="1068921"/>
                    <a:pt x="152400" y="1055154"/>
                  </a:cubicBezTo>
                  <a:cubicBezTo>
                    <a:pt x="169329" y="1041400"/>
                    <a:pt x="177800" y="1037171"/>
                    <a:pt x="177800" y="1014946"/>
                  </a:cubicBezTo>
                  <a:cubicBezTo>
                    <a:pt x="177800" y="992721"/>
                    <a:pt x="176746" y="986371"/>
                    <a:pt x="184150" y="971550"/>
                  </a:cubicBezTo>
                  <a:cubicBezTo>
                    <a:pt x="191554" y="956729"/>
                    <a:pt x="184137" y="933450"/>
                    <a:pt x="182029" y="921804"/>
                  </a:cubicBezTo>
                  <a:cubicBezTo>
                    <a:pt x="179921" y="910171"/>
                    <a:pt x="185217" y="883704"/>
                    <a:pt x="191567" y="865721"/>
                  </a:cubicBezTo>
                  <a:cubicBezTo>
                    <a:pt x="197917" y="847725"/>
                    <a:pt x="193675" y="810679"/>
                    <a:pt x="209550" y="807504"/>
                  </a:cubicBezTo>
                  <a:cubicBezTo>
                    <a:pt x="225425" y="804329"/>
                    <a:pt x="231788" y="806450"/>
                    <a:pt x="236017" y="774700"/>
                  </a:cubicBezTo>
                  <a:cubicBezTo>
                    <a:pt x="240246" y="742950"/>
                    <a:pt x="252959" y="717550"/>
                    <a:pt x="255067" y="698500"/>
                  </a:cubicBezTo>
                  <a:cubicBezTo>
                    <a:pt x="257175" y="679450"/>
                    <a:pt x="249784" y="681571"/>
                    <a:pt x="261417" y="665696"/>
                  </a:cubicBezTo>
                  <a:cubicBezTo>
                    <a:pt x="273050" y="649821"/>
                    <a:pt x="270929" y="628650"/>
                    <a:pt x="282575" y="619125"/>
                  </a:cubicBezTo>
                  <a:cubicBezTo>
                    <a:pt x="294221" y="609600"/>
                    <a:pt x="302692" y="578904"/>
                    <a:pt x="303746" y="570446"/>
                  </a:cubicBezTo>
                  <a:cubicBezTo>
                    <a:pt x="304800" y="561975"/>
                    <a:pt x="309042" y="558800"/>
                    <a:pt x="300571" y="530225"/>
                  </a:cubicBezTo>
                  <a:cubicBezTo>
                    <a:pt x="292100" y="501650"/>
                    <a:pt x="299504" y="496354"/>
                    <a:pt x="285750" y="480479"/>
                  </a:cubicBezTo>
                  <a:cubicBezTo>
                    <a:pt x="271996" y="464604"/>
                    <a:pt x="252933" y="445554"/>
                    <a:pt x="270929" y="428625"/>
                  </a:cubicBezTo>
                  <a:cubicBezTo>
                    <a:pt x="288925" y="411696"/>
                    <a:pt x="301625" y="364071"/>
                    <a:pt x="304800" y="347129"/>
                  </a:cubicBezTo>
                  <a:cubicBezTo>
                    <a:pt x="307975" y="330200"/>
                    <a:pt x="292100" y="309029"/>
                    <a:pt x="300571" y="295275"/>
                  </a:cubicBezTo>
                  <a:cubicBezTo>
                    <a:pt x="309042" y="281521"/>
                    <a:pt x="317513" y="287871"/>
                    <a:pt x="302692" y="263525"/>
                  </a:cubicBezTo>
                  <a:cubicBezTo>
                    <a:pt x="287871" y="239179"/>
                    <a:pt x="280467" y="228600"/>
                    <a:pt x="287871" y="208496"/>
                  </a:cubicBezTo>
                  <a:cubicBezTo>
                    <a:pt x="295275" y="188379"/>
                    <a:pt x="306934" y="192621"/>
                    <a:pt x="305867" y="170396"/>
                  </a:cubicBezTo>
                  <a:cubicBezTo>
                    <a:pt x="304800" y="148171"/>
                    <a:pt x="303759" y="142875"/>
                    <a:pt x="315392" y="125946"/>
                  </a:cubicBezTo>
                  <a:cubicBezTo>
                    <a:pt x="327025" y="109004"/>
                    <a:pt x="339738" y="106896"/>
                    <a:pt x="334442" y="92075"/>
                  </a:cubicBezTo>
                  <a:cubicBezTo>
                    <a:pt x="329146" y="77254"/>
                    <a:pt x="321742" y="70904"/>
                    <a:pt x="328092" y="63500"/>
                  </a:cubicBezTo>
                  <a:cubicBezTo>
                    <a:pt x="334442" y="56096"/>
                    <a:pt x="337617" y="48679"/>
                    <a:pt x="335496" y="32804"/>
                  </a:cubicBezTo>
                  <a:cubicBezTo>
                    <a:pt x="333375" y="16929"/>
                    <a:pt x="324917" y="0"/>
                    <a:pt x="324917" y="0"/>
                  </a:cubicBezTo>
                </a:path>
              </a:pathLst>
            </a:custGeom>
            <a:ln w="9525" cap="flat">
              <a:miter lim="100000"/>
            </a:ln>
          </p:spPr>
          <p:style>
            <a:lnRef idx="1">
              <a:srgbClr val="ACACAC"/>
            </a:lnRef>
            <a:fillRef idx="0">
              <a:srgbClr val="000000">
                <a:alpha val="0"/>
              </a:srgbClr>
            </a:fillRef>
            <a:effectRef idx="0">
              <a:scrgbClr r="0" g="0" b="0"/>
            </a:effectRef>
            <a:fontRef idx="none"/>
          </p:style>
          <p:txBody>
            <a:bodyPr/>
            <a:lstStyle/>
            <a:p>
              <a:endParaRPr lang="en-GB"/>
            </a:p>
          </p:txBody>
        </p:sp>
        <p:sp>
          <p:nvSpPr>
            <p:cNvPr id="8" name="Shape 7">
              <a:extLst>
                <a:ext uri="{FF2B5EF4-FFF2-40B4-BE49-F238E27FC236}">
                  <a16:creationId xmlns:a16="http://schemas.microsoft.com/office/drawing/2014/main" id="{95BD102A-F484-4801-8BD5-4FF21B136C35}"/>
                </a:ext>
              </a:extLst>
            </p:cNvPr>
            <p:cNvSpPr/>
            <p:nvPr/>
          </p:nvSpPr>
          <p:spPr>
            <a:xfrm>
              <a:off x="1267264" y="2217491"/>
              <a:ext cx="1588554" cy="868896"/>
            </a:xfrm>
            <a:custGeom>
              <a:avLst/>
              <a:gdLst/>
              <a:ahLst/>
              <a:cxnLst/>
              <a:rect l="0" t="0" r="0" b="0"/>
              <a:pathLst>
                <a:path w="1588554" h="868896">
                  <a:moveTo>
                    <a:pt x="0" y="838200"/>
                  </a:moveTo>
                  <a:cubicBezTo>
                    <a:pt x="14821" y="835025"/>
                    <a:pt x="34925" y="839254"/>
                    <a:pt x="38100" y="845604"/>
                  </a:cubicBezTo>
                  <a:cubicBezTo>
                    <a:pt x="41275" y="851954"/>
                    <a:pt x="52921" y="854062"/>
                    <a:pt x="60325" y="848779"/>
                  </a:cubicBezTo>
                  <a:cubicBezTo>
                    <a:pt x="67729" y="843496"/>
                    <a:pt x="73025" y="853008"/>
                    <a:pt x="78321" y="858304"/>
                  </a:cubicBezTo>
                  <a:cubicBezTo>
                    <a:pt x="83604" y="863600"/>
                    <a:pt x="99479" y="868896"/>
                    <a:pt x="109004" y="863600"/>
                  </a:cubicBezTo>
                  <a:cubicBezTo>
                    <a:pt x="118529" y="858304"/>
                    <a:pt x="112179" y="857237"/>
                    <a:pt x="129121" y="855129"/>
                  </a:cubicBezTo>
                  <a:cubicBezTo>
                    <a:pt x="146050" y="853021"/>
                    <a:pt x="156629" y="846671"/>
                    <a:pt x="160871" y="835025"/>
                  </a:cubicBezTo>
                  <a:cubicBezTo>
                    <a:pt x="165100" y="823379"/>
                    <a:pt x="160871" y="806463"/>
                    <a:pt x="174625" y="792696"/>
                  </a:cubicBezTo>
                  <a:cubicBezTo>
                    <a:pt x="188379" y="778929"/>
                    <a:pt x="193675" y="793737"/>
                    <a:pt x="201079" y="763054"/>
                  </a:cubicBezTo>
                  <a:cubicBezTo>
                    <a:pt x="208496" y="732371"/>
                    <a:pt x="211671" y="728129"/>
                    <a:pt x="216954" y="720725"/>
                  </a:cubicBezTo>
                  <a:cubicBezTo>
                    <a:pt x="222250" y="713321"/>
                    <a:pt x="248704" y="694271"/>
                    <a:pt x="249771" y="681571"/>
                  </a:cubicBezTo>
                  <a:cubicBezTo>
                    <a:pt x="250825" y="668871"/>
                    <a:pt x="248704" y="663575"/>
                    <a:pt x="258229" y="654050"/>
                  </a:cubicBezTo>
                  <a:cubicBezTo>
                    <a:pt x="267754" y="644525"/>
                    <a:pt x="273050" y="642404"/>
                    <a:pt x="277279" y="628650"/>
                  </a:cubicBezTo>
                  <a:cubicBezTo>
                    <a:pt x="281521" y="614896"/>
                    <a:pt x="281521" y="609587"/>
                    <a:pt x="293154" y="601129"/>
                  </a:cubicBezTo>
                  <a:cubicBezTo>
                    <a:pt x="304800" y="592671"/>
                    <a:pt x="313271" y="604304"/>
                    <a:pt x="331254" y="600075"/>
                  </a:cubicBezTo>
                  <a:cubicBezTo>
                    <a:pt x="349250" y="595846"/>
                    <a:pt x="369354" y="585254"/>
                    <a:pt x="379946" y="585254"/>
                  </a:cubicBezTo>
                  <a:cubicBezTo>
                    <a:pt x="390525" y="585254"/>
                    <a:pt x="410629" y="586321"/>
                    <a:pt x="412750" y="568325"/>
                  </a:cubicBezTo>
                  <a:cubicBezTo>
                    <a:pt x="414871" y="550329"/>
                    <a:pt x="427571" y="534454"/>
                    <a:pt x="433921" y="547154"/>
                  </a:cubicBezTo>
                  <a:cubicBezTo>
                    <a:pt x="440271" y="559854"/>
                    <a:pt x="444500" y="572554"/>
                    <a:pt x="456146" y="565150"/>
                  </a:cubicBezTo>
                  <a:cubicBezTo>
                    <a:pt x="467779" y="557746"/>
                    <a:pt x="485775" y="533413"/>
                    <a:pt x="470954" y="532346"/>
                  </a:cubicBezTo>
                  <a:cubicBezTo>
                    <a:pt x="456146" y="531279"/>
                    <a:pt x="449796" y="528117"/>
                    <a:pt x="445554" y="519646"/>
                  </a:cubicBezTo>
                  <a:cubicBezTo>
                    <a:pt x="441325" y="511175"/>
                    <a:pt x="440271" y="514363"/>
                    <a:pt x="427571" y="513296"/>
                  </a:cubicBezTo>
                  <a:cubicBezTo>
                    <a:pt x="414871" y="512229"/>
                    <a:pt x="413804" y="488937"/>
                    <a:pt x="426504" y="480479"/>
                  </a:cubicBezTo>
                  <a:cubicBezTo>
                    <a:pt x="439204" y="472021"/>
                    <a:pt x="452971" y="465658"/>
                    <a:pt x="450850" y="451904"/>
                  </a:cubicBezTo>
                  <a:cubicBezTo>
                    <a:pt x="448729" y="438150"/>
                    <a:pt x="454025" y="438150"/>
                    <a:pt x="463550" y="438150"/>
                  </a:cubicBezTo>
                  <a:cubicBezTo>
                    <a:pt x="473075" y="438150"/>
                    <a:pt x="479425" y="433921"/>
                    <a:pt x="485775" y="422275"/>
                  </a:cubicBezTo>
                  <a:cubicBezTo>
                    <a:pt x="492125" y="410629"/>
                    <a:pt x="498475" y="414871"/>
                    <a:pt x="512229" y="418046"/>
                  </a:cubicBezTo>
                  <a:cubicBezTo>
                    <a:pt x="525996" y="421221"/>
                    <a:pt x="554571" y="420167"/>
                    <a:pt x="553504" y="411696"/>
                  </a:cubicBezTo>
                  <a:cubicBezTo>
                    <a:pt x="552450" y="403225"/>
                    <a:pt x="543979" y="384175"/>
                    <a:pt x="555625" y="374650"/>
                  </a:cubicBezTo>
                  <a:cubicBezTo>
                    <a:pt x="567271" y="365125"/>
                    <a:pt x="575729" y="347129"/>
                    <a:pt x="582079" y="328079"/>
                  </a:cubicBezTo>
                  <a:cubicBezTo>
                    <a:pt x="588429" y="309029"/>
                    <a:pt x="590550" y="309029"/>
                    <a:pt x="607479" y="305854"/>
                  </a:cubicBezTo>
                  <a:cubicBezTo>
                    <a:pt x="624421" y="302679"/>
                    <a:pt x="632879" y="303733"/>
                    <a:pt x="645579" y="293154"/>
                  </a:cubicBezTo>
                  <a:cubicBezTo>
                    <a:pt x="658279" y="282575"/>
                    <a:pt x="669925" y="276225"/>
                    <a:pt x="682625" y="282575"/>
                  </a:cubicBezTo>
                  <a:cubicBezTo>
                    <a:pt x="695325" y="288925"/>
                    <a:pt x="698500" y="295275"/>
                    <a:pt x="690029" y="301625"/>
                  </a:cubicBezTo>
                  <a:cubicBezTo>
                    <a:pt x="681571" y="307975"/>
                    <a:pt x="665696" y="327025"/>
                    <a:pt x="678396" y="330200"/>
                  </a:cubicBezTo>
                  <a:cubicBezTo>
                    <a:pt x="691096" y="333375"/>
                    <a:pt x="700621" y="335483"/>
                    <a:pt x="696379" y="347129"/>
                  </a:cubicBezTo>
                  <a:cubicBezTo>
                    <a:pt x="692150" y="358775"/>
                    <a:pt x="685800" y="357721"/>
                    <a:pt x="673100" y="357721"/>
                  </a:cubicBezTo>
                  <a:cubicBezTo>
                    <a:pt x="660400" y="357721"/>
                    <a:pt x="638175" y="367246"/>
                    <a:pt x="655104" y="374650"/>
                  </a:cubicBezTo>
                  <a:cubicBezTo>
                    <a:pt x="672046" y="382054"/>
                    <a:pt x="684746" y="387363"/>
                    <a:pt x="683679" y="395821"/>
                  </a:cubicBezTo>
                  <a:cubicBezTo>
                    <a:pt x="682625" y="404279"/>
                    <a:pt x="684746" y="407467"/>
                    <a:pt x="697446" y="408521"/>
                  </a:cubicBezTo>
                  <a:cubicBezTo>
                    <a:pt x="710146" y="409575"/>
                    <a:pt x="718604" y="414858"/>
                    <a:pt x="718604" y="423329"/>
                  </a:cubicBezTo>
                  <a:cubicBezTo>
                    <a:pt x="718604" y="431800"/>
                    <a:pt x="718604" y="436029"/>
                    <a:pt x="704850" y="436029"/>
                  </a:cubicBezTo>
                  <a:cubicBezTo>
                    <a:pt x="691096" y="436029"/>
                    <a:pt x="673100" y="442392"/>
                    <a:pt x="685800" y="449796"/>
                  </a:cubicBezTo>
                  <a:cubicBezTo>
                    <a:pt x="698500" y="457200"/>
                    <a:pt x="697446" y="459321"/>
                    <a:pt x="691096" y="469900"/>
                  </a:cubicBezTo>
                  <a:cubicBezTo>
                    <a:pt x="684746" y="480479"/>
                    <a:pt x="684746" y="496354"/>
                    <a:pt x="694271" y="498475"/>
                  </a:cubicBezTo>
                  <a:cubicBezTo>
                    <a:pt x="703796" y="500596"/>
                    <a:pt x="706971" y="509054"/>
                    <a:pt x="718604" y="492125"/>
                  </a:cubicBezTo>
                  <a:cubicBezTo>
                    <a:pt x="730250" y="475196"/>
                    <a:pt x="729196" y="452971"/>
                    <a:pt x="737654" y="466725"/>
                  </a:cubicBezTo>
                  <a:cubicBezTo>
                    <a:pt x="746125" y="480479"/>
                    <a:pt x="759879" y="510108"/>
                    <a:pt x="769404" y="493179"/>
                  </a:cubicBezTo>
                  <a:cubicBezTo>
                    <a:pt x="778929" y="476250"/>
                    <a:pt x="778929" y="469900"/>
                    <a:pt x="792696" y="473075"/>
                  </a:cubicBezTo>
                  <a:cubicBezTo>
                    <a:pt x="806450" y="476250"/>
                    <a:pt x="817029" y="482613"/>
                    <a:pt x="817029" y="462496"/>
                  </a:cubicBezTo>
                  <a:cubicBezTo>
                    <a:pt x="817029" y="442379"/>
                    <a:pt x="815975" y="416979"/>
                    <a:pt x="833971" y="429679"/>
                  </a:cubicBezTo>
                  <a:cubicBezTo>
                    <a:pt x="851954" y="442379"/>
                    <a:pt x="875246" y="442379"/>
                    <a:pt x="883704" y="431800"/>
                  </a:cubicBezTo>
                  <a:cubicBezTo>
                    <a:pt x="892175" y="421221"/>
                    <a:pt x="899579" y="394754"/>
                    <a:pt x="917575" y="391579"/>
                  </a:cubicBezTo>
                  <a:cubicBezTo>
                    <a:pt x="935571" y="388404"/>
                    <a:pt x="945096" y="370408"/>
                    <a:pt x="947204" y="363004"/>
                  </a:cubicBezTo>
                  <a:cubicBezTo>
                    <a:pt x="949325" y="355600"/>
                    <a:pt x="947204" y="342887"/>
                    <a:pt x="959904" y="332308"/>
                  </a:cubicBezTo>
                  <a:cubicBezTo>
                    <a:pt x="972604" y="321729"/>
                    <a:pt x="980021" y="311137"/>
                    <a:pt x="971550" y="298437"/>
                  </a:cubicBezTo>
                  <a:cubicBezTo>
                    <a:pt x="963079" y="285737"/>
                    <a:pt x="962025" y="280454"/>
                    <a:pt x="970496" y="269862"/>
                  </a:cubicBezTo>
                  <a:cubicBezTo>
                    <a:pt x="978954" y="259296"/>
                    <a:pt x="977900" y="258229"/>
                    <a:pt x="974725" y="244462"/>
                  </a:cubicBezTo>
                  <a:cubicBezTo>
                    <a:pt x="971550" y="230721"/>
                    <a:pt x="980021" y="222250"/>
                    <a:pt x="992721" y="214846"/>
                  </a:cubicBezTo>
                  <a:cubicBezTo>
                    <a:pt x="1005421" y="207429"/>
                    <a:pt x="1010704" y="192621"/>
                    <a:pt x="1009650" y="179921"/>
                  </a:cubicBezTo>
                  <a:cubicBezTo>
                    <a:pt x="1008596" y="167221"/>
                    <a:pt x="1010704" y="151333"/>
                    <a:pt x="1022350" y="129108"/>
                  </a:cubicBezTo>
                  <a:cubicBezTo>
                    <a:pt x="1033996" y="106896"/>
                    <a:pt x="1035050" y="104775"/>
                    <a:pt x="1041400" y="88900"/>
                  </a:cubicBezTo>
                  <a:cubicBezTo>
                    <a:pt x="1047750" y="73025"/>
                    <a:pt x="1051979" y="64554"/>
                    <a:pt x="1065746" y="57150"/>
                  </a:cubicBezTo>
                  <a:cubicBezTo>
                    <a:pt x="1079500" y="49746"/>
                    <a:pt x="1087971" y="46571"/>
                    <a:pt x="1107021" y="48679"/>
                  </a:cubicBezTo>
                  <a:cubicBezTo>
                    <a:pt x="1126071" y="50800"/>
                    <a:pt x="1144054" y="50800"/>
                    <a:pt x="1156754" y="61379"/>
                  </a:cubicBezTo>
                  <a:cubicBezTo>
                    <a:pt x="1169454" y="71971"/>
                    <a:pt x="1178979" y="76200"/>
                    <a:pt x="1192746" y="75146"/>
                  </a:cubicBezTo>
                  <a:cubicBezTo>
                    <a:pt x="1206500" y="74079"/>
                    <a:pt x="1198029" y="77254"/>
                    <a:pt x="1223429" y="79375"/>
                  </a:cubicBezTo>
                  <a:cubicBezTo>
                    <a:pt x="1248829" y="81496"/>
                    <a:pt x="1256246" y="79375"/>
                    <a:pt x="1267879" y="74079"/>
                  </a:cubicBezTo>
                  <a:cubicBezTo>
                    <a:pt x="1279525" y="68796"/>
                    <a:pt x="1301750" y="58204"/>
                    <a:pt x="1302804" y="41275"/>
                  </a:cubicBezTo>
                  <a:cubicBezTo>
                    <a:pt x="1303871" y="24346"/>
                    <a:pt x="1299642" y="14821"/>
                    <a:pt x="1314450" y="7404"/>
                  </a:cubicBezTo>
                  <a:cubicBezTo>
                    <a:pt x="1329271" y="0"/>
                    <a:pt x="1348321" y="2121"/>
                    <a:pt x="1358900" y="16929"/>
                  </a:cubicBezTo>
                  <a:cubicBezTo>
                    <a:pt x="1369479" y="31750"/>
                    <a:pt x="1365250" y="31750"/>
                    <a:pt x="1389596" y="39154"/>
                  </a:cubicBezTo>
                  <a:cubicBezTo>
                    <a:pt x="1413929" y="46571"/>
                    <a:pt x="1416050" y="45504"/>
                    <a:pt x="1432979" y="50800"/>
                  </a:cubicBezTo>
                  <a:cubicBezTo>
                    <a:pt x="1449921" y="56096"/>
                    <a:pt x="1467904" y="58204"/>
                    <a:pt x="1475321" y="58204"/>
                  </a:cubicBezTo>
                  <a:cubicBezTo>
                    <a:pt x="1482725" y="58204"/>
                    <a:pt x="1507071" y="58204"/>
                    <a:pt x="1520825" y="49746"/>
                  </a:cubicBezTo>
                  <a:cubicBezTo>
                    <a:pt x="1534579" y="41275"/>
                    <a:pt x="1543050" y="41275"/>
                    <a:pt x="1557871" y="29629"/>
                  </a:cubicBezTo>
                  <a:cubicBezTo>
                    <a:pt x="1572679" y="17996"/>
                    <a:pt x="1588554" y="12700"/>
                    <a:pt x="1588554" y="12700"/>
                  </a:cubicBezTo>
                </a:path>
              </a:pathLst>
            </a:custGeom>
            <a:ln w="9525" cap="flat">
              <a:miter lim="100000"/>
            </a:ln>
          </p:spPr>
          <p:style>
            <a:lnRef idx="1">
              <a:srgbClr val="ACACAC"/>
            </a:lnRef>
            <a:fillRef idx="0">
              <a:srgbClr val="000000">
                <a:alpha val="0"/>
              </a:srgbClr>
            </a:fillRef>
            <a:effectRef idx="0">
              <a:scrgbClr r="0" g="0" b="0"/>
            </a:effectRef>
            <a:fontRef idx="none"/>
          </p:style>
          <p:txBody>
            <a:bodyPr/>
            <a:lstStyle/>
            <a:p>
              <a:endParaRPr lang="en-GB"/>
            </a:p>
          </p:txBody>
        </p:sp>
        <p:sp>
          <p:nvSpPr>
            <p:cNvPr id="9" name="Shape 8">
              <a:extLst>
                <a:ext uri="{FF2B5EF4-FFF2-40B4-BE49-F238E27FC236}">
                  <a16:creationId xmlns:a16="http://schemas.microsoft.com/office/drawing/2014/main" id="{A6EC9430-BB6F-499C-8CD5-1C44588E2408}"/>
                </a:ext>
              </a:extLst>
            </p:cNvPr>
            <p:cNvSpPr/>
            <p:nvPr/>
          </p:nvSpPr>
          <p:spPr>
            <a:xfrm>
              <a:off x="772490" y="1081895"/>
              <a:ext cx="1797584" cy="1217613"/>
            </a:xfrm>
            <a:custGeom>
              <a:avLst/>
              <a:gdLst/>
              <a:ahLst/>
              <a:cxnLst/>
              <a:rect l="0" t="0" r="0" b="0"/>
              <a:pathLst>
                <a:path w="1797584" h="1217613">
                  <a:moveTo>
                    <a:pt x="0" y="1217613"/>
                  </a:moveTo>
                  <a:cubicBezTo>
                    <a:pt x="12700" y="1206500"/>
                    <a:pt x="4763" y="1204913"/>
                    <a:pt x="30163" y="1189038"/>
                  </a:cubicBezTo>
                  <a:cubicBezTo>
                    <a:pt x="55563" y="1173163"/>
                    <a:pt x="55563" y="1174750"/>
                    <a:pt x="68263" y="1158875"/>
                  </a:cubicBezTo>
                  <a:cubicBezTo>
                    <a:pt x="80963" y="1143000"/>
                    <a:pt x="87313" y="1123950"/>
                    <a:pt x="111125" y="1130300"/>
                  </a:cubicBezTo>
                  <a:cubicBezTo>
                    <a:pt x="134938" y="1136650"/>
                    <a:pt x="138113" y="1131888"/>
                    <a:pt x="153988" y="1123950"/>
                  </a:cubicBezTo>
                  <a:cubicBezTo>
                    <a:pt x="169863" y="1116013"/>
                    <a:pt x="171450" y="1108075"/>
                    <a:pt x="190500" y="1112838"/>
                  </a:cubicBezTo>
                  <a:cubicBezTo>
                    <a:pt x="209550" y="1117600"/>
                    <a:pt x="211138" y="1120775"/>
                    <a:pt x="227013" y="1114425"/>
                  </a:cubicBezTo>
                  <a:cubicBezTo>
                    <a:pt x="242888" y="1108075"/>
                    <a:pt x="252413" y="1101725"/>
                    <a:pt x="271463" y="1108075"/>
                  </a:cubicBezTo>
                  <a:cubicBezTo>
                    <a:pt x="290513" y="1114425"/>
                    <a:pt x="295275" y="1114425"/>
                    <a:pt x="307975" y="1112838"/>
                  </a:cubicBezTo>
                  <a:cubicBezTo>
                    <a:pt x="320675" y="1111250"/>
                    <a:pt x="325438" y="1104900"/>
                    <a:pt x="341313" y="1112838"/>
                  </a:cubicBezTo>
                  <a:cubicBezTo>
                    <a:pt x="357188" y="1120775"/>
                    <a:pt x="363538" y="1122363"/>
                    <a:pt x="365125" y="1106488"/>
                  </a:cubicBezTo>
                  <a:cubicBezTo>
                    <a:pt x="366713" y="1090613"/>
                    <a:pt x="385763" y="1089025"/>
                    <a:pt x="392113" y="1095375"/>
                  </a:cubicBezTo>
                  <a:cubicBezTo>
                    <a:pt x="398463" y="1101725"/>
                    <a:pt x="403225" y="1098550"/>
                    <a:pt x="415925" y="1087438"/>
                  </a:cubicBezTo>
                  <a:cubicBezTo>
                    <a:pt x="428625" y="1076325"/>
                    <a:pt x="434975" y="1063625"/>
                    <a:pt x="447675" y="1063625"/>
                  </a:cubicBezTo>
                  <a:cubicBezTo>
                    <a:pt x="460375" y="1063625"/>
                    <a:pt x="465138" y="1054100"/>
                    <a:pt x="469900" y="1042988"/>
                  </a:cubicBezTo>
                  <a:cubicBezTo>
                    <a:pt x="474663" y="1031875"/>
                    <a:pt x="485775" y="1019175"/>
                    <a:pt x="501650" y="1030288"/>
                  </a:cubicBezTo>
                  <a:cubicBezTo>
                    <a:pt x="517525" y="1041400"/>
                    <a:pt x="519113" y="1038225"/>
                    <a:pt x="531813" y="1041400"/>
                  </a:cubicBezTo>
                  <a:cubicBezTo>
                    <a:pt x="544513" y="1044575"/>
                    <a:pt x="565150" y="1023938"/>
                    <a:pt x="560388" y="1014413"/>
                  </a:cubicBezTo>
                  <a:cubicBezTo>
                    <a:pt x="555625" y="1004888"/>
                    <a:pt x="554038" y="995363"/>
                    <a:pt x="563563" y="979488"/>
                  </a:cubicBezTo>
                  <a:cubicBezTo>
                    <a:pt x="573088" y="963613"/>
                    <a:pt x="585788" y="946150"/>
                    <a:pt x="596900" y="950913"/>
                  </a:cubicBezTo>
                  <a:cubicBezTo>
                    <a:pt x="608013" y="955675"/>
                    <a:pt x="614363" y="954088"/>
                    <a:pt x="630238" y="942975"/>
                  </a:cubicBezTo>
                  <a:cubicBezTo>
                    <a:pt x="646113" y="931863"/>
                    <a:pt x="660400" y="927100"/>
                    <a:pt x="676275" y="931863"/>
                  </a:cubicBezTo>
                  <a:cubicBezTo>
                    <a:pt x="692150" y="936625"/>
                    <a:pt x="703263" y="922338"/>
                    <a:pt x="709613" y="914400"/>
                  </a:cubicBezTo>
                  <a:cubicBezTo>
                    <a:pt x="715963" y="906463"/>
                    <a:pt x="735013" y="898525"/>
                    <a:pt x="731838" y="873125"/>
                  </a:cubicBezTo>
                  <a:cubicBezTo>
                    <a:pt x="728663" y="847725"/>
                    <a:pt x="727075" y="820738"/>
                    <a:pt x="742950" y="828675"/>
                  </a:cubicBezTo>
                  <a:cubicBezTo>
                    <a:pt x="758825" y="836613"/>
                    <a:pt x="766763" y="849313"/>
                    <a:pt x="785813" y="841375"/>
                  </a:cubicBezTo>
                  <a:cubicBezTo>
                    <a:pt x="804863" y="833438"/>
                    <a:pt x="787400" y="822325"/>
                    <a:pt x="812800" y="833438"/>
                  </a:cubicBezTo>
                  <a:cubicBezTo>
                    <a:pt x="838200" y="844550"/>
                    <a:pt x="852488" y="842963"/>
                    <a:pt x="865188" y="838200"/>
                  </a:cubicBezTo>
                  <a:cubicBezTo>
                    <a:pt x="877888" y="833438"/>
                    <a:pt x="873125" y="828675"/>
                    <a:pt x="895350" y="827088"/>
                  </a:cubicBezTo>
                  <a:cubicBezTo>
                    <a:pt x="917575" y="825500"/>
                    <a:pt x="941388" y="814388"/>
                    <a:pt x="949325" y="792163"/>
                  </a:cubicBezTo>
                  <a:cubicBezTo>
                    <a:pt x="957263" y="769938"/>
                    <a:pt x="955675" y="769938"/>
                    <a:pt x="969963" y="763588"/>
                  </a:cubicBezTo>
                  <a:cubicBezTo>
                    <a:pt x="984250" y="757238"/>
                    <a:pt x="984250" y="760413"/>
                    <a:pt x="998538" y="742950"/>
                  </a:cubicBezTo>
                  <a:cubicBezTo>
                    <a:pt x="1012825" y="725488"/>
                    <a:pt x="1014413" y="711200"/>
                    <a:pt x="1035050" y="704850"/>
                  </a:cubicBezTo>
                  <a:cubicBezTo>
                    <a:pt x="1055688" y="698500"/>
                    <a:pt x="1060450" y="688975"/>
                    <a:pt x="1074738" y="688975"/>
                  </a:cubicBezTo>
                  <a:cubicBezTo>
                    <a:pt x="1089025" y="688975"/>
                    <a:pt x="1103313" y="692150"/>
                    <a:pt x="1108075" y="676275"/>
                  </a:cubicBezTo>
                  <a:cubicBezTo>
                    <a:pt x="1112838" y="660400"/>
                    <a:pt x="1111250" y="644525"/>
                    <a:pt x="1122363" y="636588"/>
                  </a:cubicBezTo>
                  <a:cubicBezTo>
                    <a:pt x="1133475" y="628650"/>
                    <a:pt x="1135063" y="620713"/>
                    <a:pt x="1147763" y="609600"/>
                  </a:cubicBezTo>
                  <a:cubicBezTo>
                    <a:pt x="1160463" y="598488"/>
                    <a:pt x="1165225" y="585788"/>
                    <a:pt x="1185863" y="579438"/>
                  </a:cubicBezTo>
                  <a:cubicBezTo>
                    <a:pt x="1206500" y="573088"/>
                    <a:pt x="1227138" y="557213"/>
                    <a:pt x="1244600" y="558800"/>
                  </a:cubicBezTo>
                  <a:cubicBezTo>
                    <a:pt x="1262063" y="560388"/>
                    <a:pt x="1289050" y="561975"/>
                    <a:pt x="1301750" y="549275"/>
                  </a:cubicBezTo>
                  <a:cubicBezTo>
                    <a:pt x="1314450" y="536575"/>
                    <a:pt x="1330325" y="525463"/>
                    <a:pt x="1339850" y="519113"/>
                  </a:cubicBezTo>
                  <a:cubicBezTo>
                    <a:pt x="1349375" y="512763"/>
                    <a:pt x="1368425" y="511175"/>
                    <a:pt x="1377950" y="511175"/>
                  </a:cubicBezTo>
                  <a:cubicBezTo>
                    <a:pt x="1387475" y="511175"/>
                    <a:pt x="1398588" y="515938"/>
                    <a:pt x="1412875" y="523875"/>
                  </a:cubicBezTo>
                  <a:cubicBezTo>
                    <a:pt x="1427163" y="531813"/>
                    <a:pt x="1438275" y="541338"/>
                    <a:pt x="1447800" y="531813"/>
                  </a:cubicBezTo>
                  <a:cubicBezTo>
                    <a:pt x="1457325" y="522288"/>
                    <a:pt x="1447800" y="517525"/>
                    <a:pt x="1474788" y="514350"/>
                  </a:cubicBezTo>
                  <a:cubicBezTo>
                    <a:pt x="1501775" y="511175"/>
                    <a:pt x="1524000" y="501650"/>
                    <a:pt x="1525588" y="488950"/>
                  </a:cubicBezTo>
                  <a:cubicBezTo>
                    <a:pt x="1527175" y="476250"/>
                    <a:pt x="1524533" y="448729"/>
                    <a:pt x="1538288" y="439204"/>
                  </a:cubicBezTo>
                  <a:cubicBezTo>
                    <a:pt x="1552042" y="429679"/>
                    <a:pt x="1560513" y="415925"/>
                    <a:pt x="1567917" y="405346"/>
                  </a:cubicBezTo>
                  <a:cubicBezTo>
                    <a:pt x="1575333" y="394754"/>
                    <a:pt x="1579563" y="381000"/>
                    <a:pt x="1572158" y="377825"/>
                  </a:cubicBezTo>
                  <a:cubicBezTo>
                    <a:pt x="1564742" y="374650"/>
                    <a:pt x="1550988" y="370421"/>
                    <a:pt x="1550988" y="356654"/>
                  </a:cubicBezTo>
                  <a:cubicBezTo>
                    <a:pt x="1550988" y="342900"/>
                    <a:pt x="1557338" y="337604"/>
                    <a:pt x="1547813" y="322796"/>
                  </a:cubicBezTo>
                  <a:cubicBezTo>
                    <a:pt x="1538288" y="307975"/>
                    <a:pt x="1546758" y="295275"/>
                    <a:pt x="1552042" y="286804"/>
                  </a:cubicBezTo>
                  <a:cubicBezTo>
                    <a:pt x="1557338" y="278346"/>
                    <a:pt x="1567917" y="265646"/>
                    <a:pt x="1570038" y="251879"/>
                  </a:cubicBezTo>
                  <a:cubicBezTo>
                    <a:pt x="1572158" y="238125"/>
                    <a:pt x="1580617" y="224371"/>
                    <a:pt x="1583792" y="212725"/>
                  </a:cubicBezTo>
                  <a:cubicBezTo>
                    <a:pt x="1586967" y="201079"/>
                    <a:pt x="1583792" y="202146"/>
                    <a:pt x="1596492" y="185204"/>
                  </a:cubicBezTo>
                  <a:cubicBezTo>
                    <a:pt x="1609192" y="168275"/>
                    <a:pt x="1616608" y="164046"/>
                    <a:pt x="1629309" y="150279"/>
                  </a:cubicBezTo>
                  <a:cubicBezTo>
                    <a:pt x="1642009" y="136525"/>
                    <a:pt x="1640954" y="138646"/>
                    <a:pt x="1653654" y="120650"/>
                  </a:cubicBezTo>
                  <a:cubicBezTo>
                    <a:pt x="1666354" y="102654"/>
                    <a:pt x="1677988" y="95250"/>
                    <a:pt x="1689634" y="84671"/>
                  </a:cubicBezTo>
                  <a:cubicBezTo>
                    <a:pt x="1701279" y="74079"/>
                    <a:pt x="1733017" y="56096"/>
                    <a:pt x="1738313" y="46571"/>
                  </a:cubicBezTo>
                  <a:cubicBezTo>
                    <a:pt x="1743609" y="37046"/>
                    <a:pt x="1756321" y="30696"/>
                    <a:pt x="1764779" y="23279"/>
                  </a:cubicBezTo>
                  <a:cubicBezTo>
                    <a:pt x="1773238" y="15875"/>
                    <a:pt x="1797584" y="0"/>
                    <a:pt x="1797584" y="0"/>
                  </a:cubicBezTo>
                </a:path>
              </a:pathLst>
            </a:custGeom>
            <a:ln w="9525" cap="flat">
              <a:miter lim="100000"/>
            </a:ln>
          </p:spPr>
          <p:style>
            <a:lnRef idx="1">
              <a:srgbClr val="ACACAC"/>
            </a:lnRef>
            <a:fillRef idx="0">
              <a:srgbClr val="000000">
                <a:alpha val="0"/>
              </a:srgbClr>
            </a:fillRef>
            <a:effectRef idx="0">
              <a:scrgbClr r="0" g="0" b="0"/>
            </a:effectRef>
            <a:fontRef idx="none"/>
          </p:style>
          <p:txBody>
            <a:bodyPr/>
            <a:lstStyle/>
            <a:p>
              <a:endParaRPr lang="en-GB"/>
            </a:p>
          </p:txBody>
        </p:sp>
        <p:sp>
          <p:nvSpPr>
            <p:cNvPr id="10" name="Shape 9">
              <a:extLst>
                <a:ext uri="{FF2B5EF4-FFF2-40B4-BE49-F238E27FC236}">
                  <a16:creationId xmlns:a16="http://schemas.microsoft.com/office/drawing/2014/main" id="{C9600F88-3ABA-4506-B2C1-3BA49DC37790}"/>
                </a:ext>
              </a:extLst>
            </p:cNvPr>
            <p:cNvSpPr/>
            <p:nvPr/>
          </p:nvSpPr>
          <p:spPr>
            <a:xfrm>
              <a:off x="938117" y="3384850"/>
              <a:ext cx="2046821" cy="777862"/>
            </a:xfrm>
            <a:custGeom>
              <a:avLst/>
              <a:gdLst/>
              <a:ahLst/>
              <a:cxnLst/>
              <a:rect l="0" t="0" r="0" b="0"/>
              <a:pathLst>
                <a:path w="2046821" h="777862">
                  <a:moveTo>
                    <a:pt x="0" y="151333"/>
                  </a:moveTo>
                  <a:cubicBezTo>
                    <a:pt x="15875" y="151333"/>
                    <a:pt x="23279" y="155562"/>
                    <a:pt x="34925" y="142862"/>
                  </a:cubicBezTo>
                  <a:cubicBezTo>
                    <a:pt x="46571" y="130162"/>
                    <a:pt x="60325" y="122758"/>
                    <a:pt x="48679" y="106883"/>
                  </a:cubicBezTo>
                  <a:cubicBezTo>
                    <a:pt x="37046" y="91008"/>
                    <a:pt x="38100" y="86779"/>
                    <a:pt x="48679" y="75133"/>
                  </a:cubicBezTo>
                  <a:cubicBezTo>
                    <a:pt x="59271" y="63487"/>
                    <a:pt x="60325" y="58204"/>
                    <a:pt x="61379" y="43383"/>
                  </a:cubicBezTo>
                  <a:cubicBezTo>
                    <a:pt x="62446" y="28562"/>
                    <a:pt x="64554" y="31737"/>
                    <a:pt x="74079" y="19037"/>
                  </a:cubicBezTo>
                  <a:cubicBezTo>
                    <a:pt x="83604" y="6337"/>
                    <a:pt x="104775" y="0"/>
                    <a:pt x="115354" y="8458"/>
                  </a:cubicBezTo>
                  <a:cubicBezTo>
                    <a:pt x="125946" y="16916"/>
                    <a:pt x="125946" y="32791"/>
                    <a:pt x="140754" y="38087"/>
                  </a:cubicBezTo>
                  <a:cubicBezTo>
                    <a:pt x="155575" y="43383"/>
                    <a:pt x="159804" y="49733"/>
                    <a:pt x="161925" y="59258"/>
                  </a:cubicBezTo>
                  <a:cubicBezTo>
                    <a:pt x="164046" y="68783"/>
                    <a:pt x="168275" y="73012"/>
                    <a:pt x="178854" y="82537"/>
                  </a:cubicBezTo>
                  <a:cubicBezTo>
                    <a:pt x="189446" y="92062"/>
                    <a:pt x="195796" y="96291"/>
                    <a:pt x="193675" y="111112"/>
                  </a:cubicBezTo>
                  <a:cubicBezTo>
                    <a:pt x="191554" y="125933"/>
                    <a:pt x="196850" y="135445"/>
                    <a:pt x="201079" y="143916"/>
                  </a:cubicBezTo>
                  <a:cubicBezTo>
                    <a:pt x="205321" y="152387"/>
                    <a:pt x="201092" y="156629"/>
                    <a:pt x="211671" y="170383"/>
                  </a:cubicBezTo>
                  <a:cubicBezTo>
                    <a:pt x="222250" y="184137"/>
                    <a:pt x="232842" y="195770"/>
                    <a:pt x="221196" y="201066"/>
                  </a:cubicBezTo>
                  <a:cubicBezTo>
                    <a:pt x="209550" y="206362"/>
                    <a:pt x="201079" y="225425"/>
                    <a:pt x="187325" y="224358"/>
                  </a:cubicBezTo>
                  <a:cubicBezTo>
                    <a:pt x="173571" y="223291"/>
                    <a:pt x="161925" y="224358"/>
                    <a:pt x="161925" y="234937"/>
                  </a:cubicBezTo>
                  <a:cubicBezTo>
                    <a:pt x="161925" y="245516"/>
                    <a:pt x="159804" y="273050"/>
                    <a:pt x="171450" y="271983"/>
                  </a:cubicBezTo>
                  <a:cubicBezTo>
                    <a:pt x="183096" y="270916"/>
                    <a:pt x="186271" y="264566"/>
                    <a:pt x="201079" y="269862"/>
                  </a:cubicBezTo>
                  <a:cubicBezTo>
                    <a:pt x="215900" y="275158"/>
                    <a:pt x="232829" y="277266"/>
                    <a:pt x="236004" y="266687"/>
                  </a:cubicBezTo>
                  <a:cubicBezTo>
                    <a:pt x="239179" y="256108"/>
                    <a:pt x="236017" y="243395"/>
                    <a:pt x="252946" y="245516"/>
                  </a:cubicBezTo>
                  <a:cubicBezTo>
                    <a:pt x="269875" y="247637"/>
                    <a:pt x="278346" y="252920"/>
                    <a:pt x="281521" y="267741"/>
                  </a:cubicBezTo>
                  <a:cubicBezTo>
                    <a:pt x="284696" y="282562"/>
                    <a:pt x="287871" y="289966"/>
                    <a:pt x="298450" y="292087"/>
                  </a:cubicBezTo>
                  <a:cubicBezTo>
                    <a:pt x="309029" y="294208"/>
                    <a:pt x="316446" y="293141"/>
                    <a:pt x="329146" y="305841"/>
                  </a:cubicBezTo>
                  <a:cubicBezTo>
                    <a:pt x="341846" y="318541"/>
                    <a:pt x="351371" y="322783"/>
                    <a:pt x="355600" y="330187"/>
                  </a:cubicBezTo>
                  <a:cubicBezTo>
                    <a:pt x="359829" y="337591"/>
                    <a:pt x="365125" y="342874"/>
                    <a:pt x="355600" y="353466"/>
                  </a:cubicBezTo>
                  <a:cubicBezTo>
                    <a:pt x="346075" y="364058"/>
                    <a:pt x="340792" y="360870"/>
                    <a:pt x="348196" y="372516"/>
                  </a:cubicBezTo>
                  <a:cubicBezTo>
                    <a:pt x="355600" y="384162"/>
                    <a:pt x="345021" y="390512"/>
                    <a:pt x="347129" y="403212"/>
                  </a:cubicBezTo>
                  <a:cubicBezTo>
                    <a:pt x="349250" y="415912"/>
                    <a:pt x="346075" y="421208"/>
                    <a:pt x="338671" y="433908"/>
                  </a:cubicBezTo>
                  <a:cubicBezTo>
                    <a:pt x="331254" y="446608"/>
                    <a:pt x="319621" y="448729"/>
                    <a:pt x="327025" y="459308"/>
                  </a:cubicBezTo>
                  <a:cubicBezTo>
                    <a:pt x="334429" y="469887"/>
                    <a:pt x="334429" y="476250"/>
                    <a:pt x="333375" y="494233"/>
                  </a:cubicBezTo>
                  <a:cubicBezTo>
                    <a:pt x="332321" y="512216"/>
                    <a:pt x="325971" y="530199"/>
                    <a:pt x="338671" y="531266"/>
                  </a:cubicBezTo>
                  <a:cubicBezTo>
                    <a:pt x="351371" y="532333"/>
                    <a:pt x="367246" y="534441"/>
                    <a:pt x="372529" y="546087"/>
                  </a:cubicBezTo>
                  <a:cubicBezTo>
                    <a:pt x="377825" y="557733"/>
                    <a:pt x="387350" y="559841"/>
                    <a:pt x="396875" y="569366"/>
                  </a:cubicBezTo>
                  <a:cubicBezTo>
                    <a:pt x="406400" y="578891"/>
                    <a:pt x="411696" y="586308"/>
                    <a:pt x="422275" y="581012"/>
                  </a:cubicBezTo>
                  <a:cubicBezTo>
                    <a:pt x="432854" y="575716"/>
                    <a:pt x="445554" y="576783"/>
                    <a:pt x="454025" y="586308"/>
                  </a:cubicBezTo>
                  <a:cubicBezTo>
                    <a:pt x="462496" y="595833"/>
                    <a:pt x="467779" y="603224"/>
                    <a:pt x="483654" y="607466"/>
                  </a:cubicBezTo>
                  <a:cubicBezTo>
                    <a:pt x="499529" y="611708"/>
                    <a:pt x="494246" y="610641"/>
                    <a:pt x="518579" y="616991"/>
                  </a:cubicBezTo>
                  <a:cubicBezTo>
                    <a:pt x="542925" y="623341"/>
                    <a:pt x="546100" y="623341"/>
                    <a:pt x="561975" y="623341"/>
                  </a:cubicBezTo>
                  <a:cubicBezTo>
                    <a:pt x="577850" y="623341"/>
                    <a:pt x="589496" y="623354"/>
                    <a:pt x="603250" y="614883"/>
                  </a:cubicBezTo>
                  <a:cubicBezTo>
                    <a:pt x="617004" y="606412"/>
                    <a:pt x="602196" y="602183"/>
                    <a:pt x="610654" y="595833"/>
                  </a:cubicBezTo>
                  <a:cubicBezTo>
                    <a:pt x="619125" y="589483"/>
                    <a:pt x="620179" y="566191"/>
                    <a:pt x="629704" y="558787"/>
                  </a:cubicBezTo>
                  <a:cubicBezTo>
                    <a:pt x="639229" y="551383"/>
                    <a:pt x="640296" y="543979"/>
                    <a:pt x="641350" y="535508"/>
                  </a:cubicBezTo>
                  <a:cubicBezTo>
                    <a:pt x="642404" y="527037"/>
                    <a:pt x="647700" y="513283"/>
                    <a:pt x="637121" y="504812"/>
                  </a:cubicBezTo>
                  <a:cubicBezTo>
                    <a:pt x="626529" y="496341"/>
                    <a:pt x="620179" y="482574"/>
                    <a:pt x="619125" y="470941"/>
                  </a:cubicBezTo>
                  <a:cubicBezTo>
                    <a:pt x="618071" y="459308"/>
                    <a:pt x="611721" y="452958"/>
                    <a:pt x="622300" y="446608"/>
                  </a:cubicBezTo>
                  <a:cubicBezTo>
                    <a:pt x="632879" y="440258"/>
                    <a:pt x="641350" y="428599"/>
                    <a:pt x="651929" y="442366"/>
                  </a:cubicBezTo>
                  <a:cubicBezTo>
                    <a:pt x="662521" y="456133"/>
                    <a:pt x="679450" y="469874"/>
                    <a:pt x="688975" y="458241"/>
                  </a:cubicBezTo>
                  <a:cubicBezTo>
                    <a:pt x="698500" y="446608"/>
                    <a:pt x="711200" y="441299"/>
                    <a:pt x="727075" y="442366"/>
                  </a:cubicBezTo>
                  <a:cubicBezTo>
                    <a:pt x="742950" y="443433"/>
                    <a:pt x="741896" y="444474"/>
                    <a:pt x="751421" y="436016"/>
                  </a:cubicBezTo>
                  <a:cubicBezTo>
                    <a:pt x="760946" y="427558"/>
                    <a:pt x="760946" y="424383"/>
                    <a:pt x="772579" y="425437"/>
                  </a:cubicBezTo>
                  <a:cubicBezTo>
                    <a:pt x="784225" y="426491"/>
                    <a:pt x="788454" y="431800"/>
                    <a:pt x="797979" y="421208"/>
                  </a:cubicBezTo>
                  <a:cubicBezTo>
                    <a:pt x="807504" y="410616"/>
                    <a:pt x="826567" y="394741"/>
                    <a:pt x="830796" y="403212"/>
                  </a:cubicBezTo>
                  <a:cubicBezTo>
                    <a:pt x="835025" y="411683"/>
                    <a:pt x="838200" y="422262"/>
                    <a:pt x="849846" y="422262"/>
                  </a:cubicBezTo>
                  <a:cubicBezTo>
                    <a:pt x="861479" y="422262"/>
                    <a:pt x="873125" y="431774"/>
                    <a:pt x="876300" y="439191"/>
                  </a:cubicBezTo>
                  <a:cubicBezTo>
                    <a:pt x="879475" y="446608"/>
                    <a:pt x="876300" y="460375"/>
                    <a:pt x="863600" y="481533"/>
                  </a:cubicBezTo>
                  <a:cubicBezTo>
                    <a:pt x="850900" y="502691"/>
                    <a:pt x="841375" y="501624"/>
                    <a:pt x="850900" y="515391"/>
                  </a:cubicBezTo>
                  <a:cubicBezTo>
                    <a:pt x="860425" y="529158"/>
                    <a:pt x="869950" y="536549"/>
                    <a:pt x="879475" y="550316"/>
                  </a:cubicBezTo>
                  <a:cubicBezTo>
                    <a:pt x="889000" y="564083"/>
                    <a:pt x="900646" y="568299"/>
                    <a:pt x="918629" y="563016"/>
                  </a:cubicBezTo>
                  <a:cubicBezTo>
                    <a:pt x="936625" y="557733"/>
                    <a:pt x="933450" y="565150"/>
                    <a:pt x="950379" y="570433"/>
                  </a:cubicBezTo>
                  <a:cubicBezTo>
                    <a:pt x="967321" y="575716"/>
                    <a:pt x="965200" y="565124"/>
                    <a:pt x="976846" y="572541"/>
                  </a:cubicBezTo>
                  <a:cubicBezTo>
                    <a:pt x="988479" y="579958"/>
                    <a:pt x="978954" y="589483"/>
                    <a:pt x="994829" y="592658"/>
                  </a:cubicBezTo>
                  <a:cubicBezTo>
                    <a:pt x="1010704" y="595833"/>
                    <a:pt x="1021296" y="603250"/>
                    <a:pt x="1020229" y="614883"/>
                  </a:cubicBezTo>
                  <a:cubicBezTo>
                    <a:pt x="1019175" y="626516"/>
                    <a:pt x="1020229" y="634987"/>
                    <a:pt x="1030821" y="641337"/>
                  </a:cubicBezTo>
                  <a:cubicBezTo>
                    <a:pt x="1041400" y="647687"/>
                    <a:pt x="1044575" y="655104"/>
                    <a:pt x="1060450" y="658279"/>
                  </a:cubicBezTo>
                  <a:cubicBezTo>
                    <a:pt x="1076325" y="661454"/>
                    <a:pt x="1081621" y="665683"/>
                    <a:pt x="1090079" y="678383"/>
                  </a:cubicBezTo>
                  <a:cubicBezTo>
                    <a:pt x="1098550" y="691083"/>
                    <a:pt x="1091146" y="693191"/>
                    <a:pt x="1100671" y="698487"/>
                  </a:cubicBezTo>
                  <a:cubicBezTo>
                    <a:pt x="1110196" y="703783"/>
                    <a:pt x="1128179" y="712254"/>
                    <a:pt x="1119721" y="722833"/>
                  </a:cubicBezTo>
                  <a:cubicBezTo>
                    <a:pt x="1111250" y="733412"/>
                    <a:pt x="1130300" y="730237"/>
                    <a:pt x="1134529" y="739762"/>
                  </a:cubicBezTo>
                  <a:cubicBezTo>
                    <a:pt x="1138771" y="749287"/>
                    <a:pt x="1141946" y="761987"/>
                    <a:pt x="1147229" y="767283"/>
                  </a:cubicBezTo>
                  <a:cubicBezTo>
                    <a:pt x="1152525" y="772579"/>
                    <a:pt x="1157821" y="777862"/>
                    <a:pt x="1172629" y="767283"/>
                  </a:cubicBezTo>
                  <a:cubicBezTo>
                    <a:pt x="1187450" y="756704"/>
                    <a:pt x="1200150" y="754596"/>
                    <a:pt x="1211796" y="744004"/>
                  </a:cubicBezTo>
                  <a:cubicBezTo>
                    <a:pt x="1223429" y="733412"/>
                    <a:pt x="1220254" y="737654"/>
                    <a:pt x="1237196" y="731304"/>
                  </a:cubicBezTo>
                  <a:cubicBezTo>
                    <a:pt x="1254125" y="724954"/>
                    <a:pt x="1268946" y="721779"/>
                    <a:pt x="1281646" y="726008"/>
                  </a:cubicBezTo>
                  <a:cubicBezTo>
                    <a:pt x="1294346" y="730237"/>
                    <a:pt x="1307046" y="742937"/>
                    <a:pt x="1316571" y="739762"/>
                  </a:cubicBezTo>
                  <a:cubicBezTo>
                    <a:pt x="1326096" y="736587"/>
                    <a:pt x="1330325" y="717537"/>
                    <a:pt x="1333500" y="706958"/>
                  </a:cubicBezTo>
                  <a:cubicBezTo>
                    <a:pt x="1336675" y="696379"/>
                    <a:pt x="1334554" y="693191"/>
                    <a:pt x="1326096" y="685787"/>
                  </a:cubicBezTo>
                  <a:cubicBezTo>
                    <a:pt x="1317625" y="678383"/>
                    <a:pt x="1308100" y="665670"/>
                    <a:pt x="1312329" y="654037"/>
                  </a:cubicBezTo>
                  <a:cubicBezTo>
                    <a:pt x="1316571" y="642404"/>
                    <a:pt x="1335621" y="637095"/>
                    <a:pt x="1332446" y="628637"/>
                  </a:cubicBezTo>
                  <a:cubicBezTo>
                    <a:pt x="1329271" y="620179"/>
                    <a:pt x="1312329" y="611721"/>
                    <a:pt x="1315504" y="601129"/>
                  </a:cubicBezTo>
                  <a:cubicBezTo>
                    <a:pt x="1318679" y="590537"/>
                    <a:pt x="1339850" y="589470"/>
                    <a:pt x="1340904" y="577837"/>
                  </a:cubicBezTo>
                  <a:cubicBezTo>
                    <a:pt x="1341971" y="566204"/>
                    <a:pt x="1353617" y="568325"/>
                    <a:pt x="1362075" y="575729"/>
                  </a:cubicBezTo>
                  <a:cubicBezTo>
                    <a:pt x="1370546" y="583133"/>
                    <a:pt x="1383246" y="599008"/>
                    <a:pt x="1391704" y="589483"/>
                  </a:cubicBezTo>
                  <a:cubicBezTo>
                    <a:pt x="1400175" y="579958"/>
                    <a:pt x="1397000" y="564096"/>
                    <a:pt x="1410754" y="566204"/>
                  </a:cubicBezTo>
                  <a:cubicBezTo>
                    <a:pt x="1424521" y="568312"/>
                    <a:pt x="1432979" y="571500"/>
                    <a:pt x="1432979" y="578904"/>
                  </a:cubicBezTo>
                  <a:cubicBezTo>
                    <a:pt x="1432979" y="586308"/>
                    <a:pt x="1444625" y="597954"/>
                    <a:pt x="1454150" y="597954"/>
                  </a:cubicBezTo>
                  <a:cubicBezTo>
                    <a:pt x="1463675" y="597954"/>
                    <a:pt x="1478496" y="596887"/>
                    <a:pt x="1482725" y="586308"/>
                  </a:cubicBezTo>
                  <a:cubicBezTo>
                    <a:pt x="1486954" y="575729"/>
                    <a:pt x="1501775" y="552450"/>
                    <a:pt x="1513421" y="560908"/>
                  </a:cubicBezTo>
                  <a:cubicBezTo>
                    <a:pt x="1525054" y="569366"/>
                    <a:pt x="1538821" y="575716"/>
                    <a:pt x="1552575" y="569366"/>
                  </a:cubicBezTo>
                  <a:cubicBezTo>
                    <a:pt x="1566329" y="563016"/>
                    <a:pt x="1570571" y="549262"/>
                    <a:pt x="1584325" y="552437"/>
                  </a:cubicBezTo>
                  <a:cubicBezTo>
                    <a:pt x="1598079" y="555612"/>
                    <a:pt x="1622425" y="553491"/>
                    <a:pt x="1627721" y="543966"/>
                  </a:cubicBezTo>
                  <a:cubicBezTo>
                    <a:pt x="1633004" y="534441"/>
                    <a:pt x="1629829" y="528091"/>
                    <a:pt x="1648879" y="528091"/>
                  </a:cubicBezTo>
                  <a:cubicBezTo>
                    <a:pt x="1667929" y="528091"/>
                    <a:pt x="1670050" y="523875"/>
                    <a:pt x="1686979" y="519633"/>
                  </a:cubicBezTo>
                  <a:cubicBezTo>
                    <a:pt x="1703921" y="515391"/>
                    <a:pt x="1706029" y="521741"/>
                    <a:pt x="1719796" y="524916"/>
                  </a:cubicBezTo>
                  <a:cubicBezTo>
                    <a:pt x="1733550" y="528091"/>
                    <a:pt x="1739900" y="531266"/>
                    <a:pt x="1757896" y="530212"/>
                  </a:cubicBezTo>
                  <a:cubicBezTo>
                    <a:pt x="1775879" y="529158"/>
                    <a:pt x="1776946" y="535495"/>
                    <a:pt x="1790700" y="524916"/>
                  </a:cubicBezTo>
                  <a:cubicBezTo>
                    <a:pt x="1804454" y="514337"/>
                    <a:pt x="1808696" y="501624"/>
                    <a:pt x="1830921" y="502691"/>
                  </a:cubicBezTo>
                  <a:cubicBezTo>
                    <a:pt x="1853146" y="503758"/>
                    <a:pt x="1854200" y="511175"/>
                    <a:pt x="1867954" y="510108"/>
                  </a:cubicBezTo>
                  <a:cubicBezTo>
                    <a:pt x="1881721" y="509041"/>
                    <a:pt x="1895475" y="515391"/>
                    <a:pt x="1902879" y="523862"/>
                  </a:cubicBezTo>
                  <a:cubicBezTo>
                    <a:pt x="1910296" y="532333"/>
                    <a:pt x="1908175" y="543966"/>
                    <a:pt x="1937804" y="546087"/>
                  </a:cubicBezTo>
                  <a:cubicBezTo>
                    <a:pt x="1967446" y="548208"/>
                    <a:pt x="1968500" y="541858"/>
                    <a:pt x="1980146" y="549262"/>
                  </a:cubicBezTo>
                  <a:cubicBezTo>
                    <a:pt x="1991779" y="556666"/>
                    <a:pt x="1997075" y="563029"/>
                    <a:pt x="2005546" y="564083"/>
                  </a:cubicBezTo>
                  <a:cubicBezTo>
                    <a:pt x="2014004" y="565137"/>
                    <a:pt x="2046821" y="570433"/>
                    <a:pt x="2046821" y="570433"/>
                  </a:cubicBezTo>
                </a:path>
              </a:pathLst>
            </a:custGeom>
            <a:ln w="9525" cap="flat">
              <a:miter lim="100000"/>
            </a:ln>
          </p:spPr>
          <p:style>
            <a:lnRef idx="1">
              <a:srgbClr val="ACACAC"/>
            </a:lnRef>
            <a:fillRef idx="0">
              <a:srgbClr val="000000">
                <a:alpha val="0"/>
              </a:srgbClr>
            </a:fillRef>
            <a:effectRef idx="0">
              <a:scrgbClr r="0" g="0" b="0"/>
            </a:effectRef>
            <a:fontRef idx="none"/>
          </p:style>
          <p:txBody>
            <a:bodyPr/>
            <a:lstStyle/>
            <a:p>
              <a:endParaRPr lang="en-GB"/>
            </a:p>
          </p:txBody>
        </p:sp>
        <p:sp>
          <p:nvSpPr>
            <p:cNvPr id="11" name="Shape 10">
              <a:extLst>
                <a:ext uri="{FF2B5EF4-FFF2-40B4-BE49-F238E27FC236}">
                  <a16:creationId xmlns:a16="http://schemas.microsoft.com/office/drawing/2014/main" id="{ED592D49-9AE8-4236-AAD7-318BD1196545}"/>
                </a:ext>
              </a:extLst>
            </p:cNvPr>
            <p:cNvSpPr/>
            <p:nvPr/>
          </p:nvSpPr>
          <p:spPr>
            <a:xfrm>
              <a:off x="2562390" y="1595"/>
              <a:ext cx="2259826" cy="4655604"/>
            </a:xfrm>
            <a:custGeom>
              <a:avLst/>
              <a:gdLst/>
              <a:ahLst/>
              <a:cxnLst/>
              <a:rect l="0" t="0" r="0" b="0"/>
              <a:pathLst>
                <a:path w="2259826" h="4655604">
                  <a:moveTo>
                    <a:pt x="177013" y="0"/>
                  </a:moveTo>
                  <a:lnTo>
                    <a:pt x="2259826" y="0"/>
                  </a:lnTo>
                  <a:lnTo>
                    <a:pt x="2259826" y="4655604"/>
                  </a:lnTo>
                  <a:lnTo>
                    <a:pt x="1669479" y="4655604"/>
                  </a:lnTo>
                  <a:lnTo>
                    <a:pt x="1639100" y="4652175"/>
                  </a:lnTo>
                  <a:cubicBezTo>
                    <a:pt x="1659738" y="4652175"/>
                    <a:pt x="1680375" y="4647413"/>
                    <a:pt x="1686725" y="4629950"/>
                  </a:cubicBezTo>
                  <a:cubicBezTo>
                    <a:pt x="1693075" y="4612488"/>
                    <a:pt x="1715300" y="4593438"/>
                    <a:pt x="1734350" y="4583913"/>
                  </a:cubicBezTo>
                  <a:cubicBezTo>
                    <a:pt x="1753400" y="4574388"/>
                    <a:pt x="1766100" y="4566450"/>
                    <a:pt x="1786738" y="4555338"/>
                  </a:cubicBezTo>
                  <a:cubicBezTo>
                    <a:pt x="1807375" y="4544225"/>
                    <a:pt x="1823250" y="4541050"/>
                    <a:pt x="1826425" y="4518825"/>
                  </a:cubicBezTo>
                  <a:cubicBezTo>
                    <a:pt x="1829600" y="4496600"/>
                    <a:pt x="1840713" y="4469613"/>
                    <a:pt x="1842300" y="4452150"/>
                  </a:cubicBezTo>
                  <a:cubicBezTo>
                    <a:pt x="1843888" y="4434688"/>
                    <a:pt x="1859763" y="4404525"/>
                    <a:pt x="1848650" y="4387063"/>
                  </a:cubicBezTo>
                  <a:cubicBezTo>
                    <a:pt x="1837538" y="4369600"/>
                    <a:pt x="1829600" y="4355313"/>
                    <a:pt x="1829600" y="4347375"/>
                  </a:cubicBezTo>
                  <a:cubicBezTo>
                    <a:pt x="1829600" y="4339438"/>
                    <a:pt x="1818488" y="4320388"/>
                    <a:pt x="1826425" y="4309275"/>
                  </a:cubicBezTo>
                  <a:cubicBezTo>
                    <a:pt x="1834363" y="4298163"/>
                    <a:pt x="1813725" y="4277525"/>
                    <a:pt x="1812138" y="4258475"/>
                  </a:cubicBezTo>
                  <a:cubicBezTo>
                    <a:pt x="1810550" y="4239425"/>
                    <a:pt x="1810550" y="4221963"/>
                    <a:pt x="1789913" y="4218788"/>
                  </a:cubicBezTo>
                  <a:cubicBezTo>
                    <a:pt x="1769275" y="4215613"/>
                    <a:pt x="1750225" y="4204500"/>
                    <a:pt x="1758163" y="4193388"/>
                  </a:cubicBezTo>
                  <a:cubicBezTo>
                    <a:pt x="1766100" y="4182275"/>
                    <a:pt x="1767688" y="4172750"/>
                    <a:pt x="1791500" y="4166400"/>
                  </a:cubicBezTo>
                  <a:cubicBezTo>
                    <a:pt x="1815313" y="4160050"/>
                    <a:pt x="1834363" y="4150525"/>
                    <a:pt x="1843888" y="4133063"/>
                  </a:cubicBezTo>
                  <a:cubicBezTo>
                    <a:pt x="1853413" y="4115600"/>
                    <a:pt x="1869288" y="4093375"/>
                    <a:pt x="1864525" y="4074325"/>
                  </a:cubicBezTo>
                  <a:cubicBezTo>
                    <a:pt x="1859763" y="4055275"/>
                    <a:pt x="1869288" y="4053688"/>
                    <a:pt x="1834363" y="4045750"/>
                  </a:cubicBezTo>
                  <a:cubicBezTo>
                    <a:pt x="1799438" y="4037813"/>
                    <a:pt x="1789913" y="4037813"/>
                    <a:pt x="1762925" y="4048925"/>
                  </a:cubicBezTo>
                  <a:cubicBezTo>
                    <a:pt x="1735938" y="4060038"/>
                    <a:pt x="1707363" y="4063213"/>
                    <a:pt x="1691488" y="4069563"/>
                  </a:cubicBezTo>
                  <a:cubicBezTo>
                    <a:pt x="1675613" y="4075913"/>
                    <a:pt x="1667675" y="4083850"/>
                    <a:pt x="1637513" y="4085438"/>
                  </a:cubicBezTo>
                  <a:cubicBezTo>
                    <a:pt x="1607350" y="4087025"/>
                    <a:pt x="1574013" y="4094963"/>
                    <a:pt x="1543850" y="4091788"/>
                  </a:cubicBezTo>
                  <a:cubicBezTo>
                    <a:pt x="1513688" y="4088613"/>
                    <a:pt x="1512100" y="4085438"/>
                    <a:pt x="1486700" y="4096550"/>
                  </a:cubicBezTo>
                  <a:cubicBezTo>
                    <a:pt x="1461300" y="4107663"/>
                    <a:pt x="1442250" y="4120363"/>
                    <a:pt x="1418438" y="4112425"/>
                  </a:cubicBezTo>
                  <a:cubicBezTo>
                    <a:pt x="1394625" y="4104488"/>
                    <a:pt x="1383513" y="4114013"/>
                    <a:pt x="1366050" y="4125125"/>
                  </a:cubicBezTo>
                  <a:cubicBezTo>
                    <a:pt x="1348588" y="4136238"/>
                    <a:pt x="1331125" y="4121950"/>
                    <a:pt x="1312075" y="4139413"/>
                  </a:cubicBezTo>
                  <a:cubicBezTo>
                    <a:pt x="1293025" y="4156875"/>
                    <a:pt x="1285088" y="4164813"/>
                    <a:pt x="1261275" y="4164813"/>
                  </a:cubicBezTo>
                  <a:cubicBezTo>
                    <a:pt x="1237463" y="4164813"/>
                    <a:pt x="1232700" y="4169575"/>
                    <a:pt x="1210475" y="4169575"/>
                  </a:cubicBezTo>
                  <a:cubicBezTo>
                    <a:pt x="1188250" y="4169575"/>
                    <a:pt x="1189838" y="4165359"/>
                    <a:pt x="1166559" y="4172763"/>
                  </a:cubicBezTo>
                  <a:cubicBezTo>
                    <a:pt x="1143279" y="4180167"/>
                    <a:pt x="1123175" y="4178046"/>
                    <a:pt x="1111529" y="4174871"/>
                  </a:cubicBezTo>
                  <a:cubicBezTo>
                    <a:pt x="1099884" y="4171696"/>
                    <a:pt x="1092467" y="4164304"/>
                    <a:pt x="1077659" y="4156888"/>
                  </a:cubicBezTo>
                  <a:cubicBezTo>
                    <a:pt x="1062850" y="4149471"/>
                    <a:pt x="1054367" y="4142054"/>
                    <a:pt x="1042733" y="4149471"/>
                  </a:cubicBezTo>
                  <a:cubicBezTo>
                    <a:pt x="1031100" y="4156888"/>
                    <a:pt x="1021575" y="4149471"/>
                    <a:pt x="1015225" y="4143121"/>
                  </a:cubicBezTo>
                  <a:cubicBezTo>
                    <a:pt x="1008875" y="4136771"/>
                    <a:pt x="995108" y="4124084"/>
                    <a:pt x="994054" y="4112438"/>
                  </a:cubicBezTo>
                  <a:cubicBezTo>
                    <a:pt x="993000" y="4100792"/>
                    <a:pt x="988758" y="4090213"/>
                    <a:pt x="978179" y="4088092"/>
                  </a:cubicBezTo>
                  <a:cubicBezTo>
                    <a:pt x="967600" y="4085971"/>
                    <a:pt x="965492" y="4073271"/>
                    <a:pt x="958075" y="4060571"/>
                  </a:cubicBezTo>
                  <a:cubicBezTo>
                    <a:pt x="950658" y="4047871"/>
                    <a:pt x="953846" y="4038346"/>
                    <a:pt x="945375" y="4035171"/>
                  </a:cubicBezTo>
                  <a:cubicBezTo>
                    <a:pt x="936904" y="4031996"/>
                    <a:pt x="925258" y="4036238"/>
                    <a:pt x="925258" y="4043642"/>
                  </a:cubicBezTo>
                  <a:cubicBezTo>
                    <a:pt x="925258" y="4051046"/>
                    <a:pt x="941146" y="4058450"/>
                    <a:pt x="935850" y="4066921"/>
                  </a:cubicBezTo>
                  <a:cubicBezTo>
                    <a:pt x="930554" y="4075392"/>
                    <a:pt x="932675" y="4081742"/>
                    <a:pt x="933729" y="4088092"/>
                  </a:cubicBezTo>
                  <a:cubicBezTo>
                    <a:pt x="934783" y="4094442"/>
                    <a:pt x="933742" y="4103954"/>
                    <a:pt x="926325" y="4108196"/>
                  </a:cubicBezTo>
                  <a:cubicBezTo>
                    <a:pt x="918908" y="4112438"/>
                    <a:pt x="903046" y="4119842"/>
                    <a:pt x="900925" y="4110317"/>
                  </a:cubicBezTo>
                  <a:cubicBezTo>
                    <a:pt x="898804" y="4100792"/>
                    <a:pt x="897750" y="4091254"/>
                    <a:pt x="904100" y="4085971"/>
                  </a:cubicBezTo>
                  <a:cubicBezTo>
                    <a:pt x="910450" y="4080688"/>
                    <a:pt x="911504" y="4065854"/>
                    <a:pt x="911504" y="4060571"/>
                  </a:cubicBezTo>
                  <a:cubicBezTo>
                    <a:pt x="911504" y="4055288"/>
                    <a:pt x="887158" y="4043629"/>
                    <a:pt x="889279" y="4057396"/>
                  </a:cubicBezTo>
                  <a:cubicBezTo>
                    <a:pt x="891400" y="4071163"/>
                    <a:pt x="887171" y="4084929"/>
                    <a:pt x="875525" y="4090213"/>
                  </a:cubicBezTo>
                  <a:cubicBezTo>
                    <a:pt x="863879" y="4095496"/>
                    <a:pt x="858596" y="4093388"/>
                    <a:pt x="843775" y="4099738"/>
                  </a:cubicBezTo>
                  <a:cubicBezTo>
                    <a:pt x="828954" y="4106088"/>
                    <a:pt x="815200" y="4108196"/>
                    <a:pt x="806729" y="4100792"/>
                  </a:cubicBezTo>
                  <a:cubicBezTo>
                    <a:pt x="798258" y="4093388"/>
                    <a:pt x="788733" y="4089146"/>
                    <a:pt x="771804" y="4089146"/>
                  </a:cubicBezTo>
                  <a:cubicBezTo>
                    <a:pt x="754875" y="4089146"/>
                    <a:pt x="742175" y="4084917"/>
                    <a:pt x="730529" y="4084917"/>
                  </a:cubicBezTo>
                  <a:cubicBezTo>
                    <a:pt x="718883" y="4084917"/>
                    <a:pt x="704075" y="4073271"/>
                    <a:pt x="714654" y="4069042"/>
                  </a:cubicBezTo>
                  <a:cubicBezTo>
                    <a:pt x="725233" y="4064813"/>
                    <a:pt x="737946" y="4057396"/>
                    <a:pt x="748525" y="4049992"/>
                  </a:cubicBezTo>
                  <a:cubicBezTo>
                    <a:pt x="759104" y="4042588"/>
                    <a:pt x="763333" y="4027767"/>
                    <a:pt x="787679" y="4030942"/>
                  </a:cubicBezTo>
                  <a:cubicBezTo>
                    <a:pt x="812025" y="4034117"/>
                    <a:pt x="827900" y="4028834"/>
                    <a:pt x="828954" y="4017188"/>
                  </a:cubicBezTo>
                  <a:cubicBezTo>
                    <a:pt x="830008" y="4005542"/>
                    <a:pt x="848004" y="3982250"/>
                    <a:pt x="873404" y="3981196"/>
                  </a:cubicBezTo>
                  <a:cubicBezTo>
                    <a:pt x="898804" y="3980142"/>
                    <a:pt x="907275" y="3989667"/>
                    <a:pt x="905154" y="3999192"/>
                  </a:cubicBezTo>
                  <a:cubicBezTo>
                    <a:pt x="903033" y="4008717"/>
                    <a:pt x="913625" y="4014013"/>
                    <a:pt x="921029" y="4007663"/>
                  </a:cubicBezTo>
                  <a:cubicBezTo>
                    <a:pt x="928433" y="4001313"/>
                    <a:pt x="929488" y="3985438"/>
                    <a:pt x="941133" y="3980142"/>
                  </a:cubicBezTo>
                  <a:cubicBezTo>
                    <a:pt x="952779" y="3974846"/>
                    <a:pt x="969708" y="3956863"/>
                    <a:pt x="963358" y="3947338"/>
                  </a:cubicBezTo>
                  <a:cubicBezTo>
                    <a:pt x="957008" y="3937813"/>
                    <a:pt x="964425" y="3929342"/>
                    <a:pt x="945375" y="3926167"/>
                  </a:cubicBezTo>
                  <a:cubicBezTo>
                    <a:pt x="926325" y="3922992"/>
                    <a:pt x="928446" y="3922992"/>
                    <a:pt x="904100" y="3922992"/>
                  </a:cubicBezTo>
                  <a:cubicBezTo>
                    <a:pt x="879754" y="3922992"/>
                    <a:pt x="855421" y="3925113"/>
                    <a:pt x="840600" y="3921938"/>
                  </a:cubicBezTo>
                  <a:cubicBezTo>
                    <a:pt x="825779" y="3918763"/>
                    <a:pt x="812025" y="3920871"/>
                    <a:pt x="797204" y="3920871"/>
                  </a:cubicBezTo>
                  <a:cubicBezTo>
                    <a:pt x="782383" y="3920871"/>
                    <a:pt x="763333" y="3912413"/>
                    <a:pt x="752754" y="3910292"/>
                  </a:cubicBezTo>
                  <a:cubicBezTo>
                    <a:pt x="742175" y="3908171"/>
                    <a:pt x="724192" y="3906063"/>
                    <a:pt x="710425" y="3906063"/>
                  </a:cubicBezTo>
                  <a:cubicBezTo>
                    <a:pt x="696658" y="3906063"/>
                    <a:pt x="685013" y="3911346"/>
                    <a:pt x="668083" y="3911346"/>
                  </a:cubicBezTo>
                  <a:cubicBezTo>
                    <a:pt x="651154" y="3911346"/>
                    <a:pt x="641629" y="3911359"/>
                    <a:pt x="632104" y="3918763"/>
                  </a:cubicBezTo>
                  <a:cubicBezTo>
                    <a:pt x="622579" y="3926167"/>
                    <a:pt x="609892" y="3934625"/>
                    <a:pt x="602475" y="3946271"/>
                  </a:cubicBezTo>
                  <a:cubicBezTo>
                    <a:pt x="595058" y="3957917"/>
                    <a:pt x="591883" y="3972738"/>
                    <a:pt x="571779" y="3975913"/>
                  </a:cubicBezTo>
                  <a:cubicBezTo>
                    <a:pt x="551675" y="3979088"/>
                    <a:pt x="542150" y="3973779"/>
                    <a:pt x="526275" y="3978021"/>
                  </a:cubicBezTo>
                  <a:cubicBezTo>
                    <a:pt x="510400" y="3982263"/>
                    <a:pt x="500875" y="3986492"/>
                    <a:pt x="488175" y="3986492"/>
                  </a:cubicBezTo>
                  <a:cubicBezTo>
                    <a:pt x="475475" y="3986492"/>
                    <a:pt x="463829" y="3989654"/>
                    <a:pt x="457479" y="3981196"/>
                  </a:cubicBezTo>
                  <a:cubicBezTo>
                    <a:pt x="451129" y="3972738"/>
                    <a:pt x="447954" y="3967442"/>
                    <a:pt x="431025" y="3964267"/>
                  </a:cubicBezTo>
                  <a:cubicBezTo>
                    <a:pt x="414096" y="3961092"/>
                    <a:pt x="406692" y="3960038"/>
                    <a:pt x="401396" y="3957917"/>
                  </a:cubicBezTo>
                  <a:cubicBezTo>
                    <a:pt x="396100" y="3955796"/>
                    <a:pt x="403504" y="3950500"/>
                    <a:pt x="416204" y="3946271"/>
                  </a:cubicBezTo>
                  <a:cubicBezTo>
                    <a:pt x="428904" y="3942042"/>
                    <a:pt x="435267" y="3938854"/>
                    <a:pt x="452196" y="3952621"/>
                  </a:cubicBezTo>
                  <a:cubicBezTo>
                    <a:pt x="469125" y="3966388"/>
                    <a:pt x="475475" y="3969563"/>
                    <a:pt x="485000" y="3967442"/>
                  </a:cubicBezTo>
                  <a:cubicBezTo>
                    <a:pt x="494525" y="3965321"/>
                    <a:pt x="501929" y="3958984"/>
                    <a:pt x="514629" y="3960038"/>
                  </a:cubicBezTo>
                  <a:cubicBezTo>
                    <a:pt x="527329" y="3961092"/>
                    <a:pt x="538963" y="3965334"/>
                    <a:pt x="546379" y="3956863"/>
                  </a:cubicBezTo>
                  <a:cubicBezTo>
                    <a:pt x="553796" y="3948392"/>
                    <a:pt x="573913" y="3927221"/>
                    <a:pt x="572846" y="3917696"/>
                  </a:cubicBezTo>
                  <a:cubicBezTo>
                    <a:pt x="571779" y="3908171"/>
                    <a:pt x="580250" y="3896525"/>
                    <a:pt x="589775" y="3885946"/>
                  </a:cubicBezTo>
                  <a:cubicBezTo>
                    <a:pt x="599300" y="3875367"/>
                    <a:pt x="623646" y="3867963"/>
                    <a:pt x="631050" y="3867963"/>
                  </a:cubicBezTo>
                  <a:cubicBezTo>
                    <a:pt x="638454" y="3867963"/>
                    <a:pt x="652221" y="3871138"/>
                    <a:pt x="668096" y="3862667"/>
                  </a:cubicBezTo>
                  <a:cubicBezTo>
                    <a:pt x="683971" y="3854196"/>
                    <a:pt x="693496" y="3849979"/>
                    <a:pt x="703021" y="3848913"/>
                  </a:cubicBezTo>
                  <a:cubicBezTo>
                    <a:pt x="712546" y="3847846"/>
                    <a:pt x="715721" y="3845725"/>
                    <a:pt x="732650" y="3851021"/>
                  </a:cubicBezTo>
                  <a:cubicBezTo>
                    <a:pt x="749579" y="3856317"/>
                    <a:pt x="774992" y="3853154"/>
                    <a:pt x="779221" y="3845738"/>
                  </a:cubicBezTo>
                  <a:cubicBezTo>
                    <a:pt x="783450" y="3838321"/>
                    <a:pt x="783463" y="3836200"/>
                    <a:pt x="795096" y="3835146"/>
                  </a:cubicBezTo>
                  <a:cubicBezTo>
                    <a:pt x="806729" y="3834092"/>
                    <a:pt x="821563" y="3830904"/>
                    <a:pt x="826846" y="3825621"/>
                  </a:cubicBezTo>
                  <a:cubicBezTo>
                    <a:pt x="832129" y="3820338"/>
                    <a:pt x="836358" y="3808704"/>
                    <a:pt x="835304" y="3804463"/>
                  </a:cubicBezTo>
                  <a:cubicBezTo>
                    <a:pt x="834250" y="3800221"/>
                    <a:pt x="837438" y="3793884"/>
                    <a:pt x="849071" y="3788588"/>
                  </a:cubicBezTo>
                  <a:cubicBezTo>
                    <a:pt x="860704" y="3783292"/>
                    <a:pt x="874471" y="3771646"/>
                    <a:pt x="890346" y="3783292"/>
                  </a:cubicBezTo>
                  <a:cubicBezTo>
                    <a:pt x="906221" y="3794938"/>
                    <a:pt x="922096" y="3798100"/>
                    <a:pt x="935850" y="3797046"/>
                  </a:cubicBezTo>
                  <a:cubicBezTo>
                    <a:pt x="949604" y="3795992"/>
                    <a:pt x="952779" y="3793871"/>
                    <a:pt x="973950" y="3802342"/>
                  </a:cubicBezTo>
                  <a:cubicBezTo>
                    <a:pt x="995121" y="3810813"/>
                    <a:pt x="1003579" y="3818217"/>
                    <a:pt x="1012050" y="3815042"/>
                  </a:cubicBezTo>
                  <a:cubicBezTo>
                    <a:pt x="1020521" y="3811867"/>
                    <a:pt x="1033221" y="3801288"/>
                    <a:pt x="1040625" y="3798113"/>
                  </a:cubicBezTo>
                  <a:cubicBezTo>
                    <a:pt x="1048029" y="3794938"/>
                    <a:pt x="1062838" y="3777463"/>
                    <a:pt x="1075538" y="3775075"/>
                  </a:cubicBezTo>
                  <a:cubicBezTo>
                    <a:pt x="1088238" y="3772700"/>
                    <a:pt x="1099350" y="3770313"/>
                    <a:pt x="1102525" y="3759200"/>
                  </a:cubicBezTo>
                  <a:cubicBezTo>
                    <a:pt x="1105700" y="3748088"/>
                    <a:pt x="1113638" y="3729038"/>
                    <a:pt x="1123950" y="3725075"/>
                  </a:cubicBezTo>
                  <a:cubicBezTo>
                    <a:pt x="1134275" y="3721100"/>
                    <a:pt x="1153325" y="3717925"/>
                    <a:pt x="1158088" y="3711575"/>
                  </a:cubicBezTo>
                  <a:cubicBezTo>
                    <a:pt x="1162850" y="3705225"/>
                    <a:pt x="1177138" y="3686975"/>
                    <a:pt x="1183488" y="3680625"/>
                  </a:cubicBezTo>
                  <a:cubicBezTo>
                    <a:pt x="1189838" y="3674275"/>
                    <a:pt x="1193013" y="3673475"/>
                    <a:pt x="1202538" y="3664750"/>
                  </a:cubicBezTo>
                  <a:cubicBezTo>
                    <a:pt x="1212063" y="3656013"/>
                    <a:pt x="1220000" y="3647288"/>
                    <a:pt x="1216825" y="3636963"/>
                  </a:cubicBezTo>
                  <a:cubicBezTo>
                    <a:pt x="1213650" y="3626650"/>
                    <a:pt x="1207300" y="3622675"/>
                    <a:pt x="1196975" y="3624263"/>
                  </a:cubicBezTo>
                  <a:cubicBezTo>
                    <a:pt x="1186663" y="3625850"/>
                    <a:pt x="1181900" y="3626650"/>
                    <a:pt x="1169988" y="3627438"/>
                  </a:cubicBezTo>
                  <a:cubicBezTo>
                    <a:pt x="1158088" y="3628238"/>
                    <a:pt x="1151738" y="3623475"/>
                    <a:pt x="1147763" y="3633000"/>
                  </a:cubicBezTo>
                  <a:cubicBezTo>
                    <a:pt x="1143800" y="3642525"/>
                    <a:pt x="1139038" y="3643313"/>
                    <a:pt x="1129513" y="3643313"/>
                  </a:cubicBezTo>
                  <a:cubicBezTo>
                    <a:pt x="1119988" y="3643313"/>
                    <a:pt x="1112838" y="3644113"/>
                    <a:pt x="1106488" y="3643313"/>
                  </a:cubicBezTo>
                  <a:cubicBezTo>
                    <a:pt x="1100138" y="3642525"/>
                    <a:pt x="1096175" y="3640938"/>
                    <a:pt x="1089025" y="3631413"/>
                  </a:cubicBezTo>
                  <a:cubicBezTo>
                    <a:pt x="1081888" y="3621888"/>
                    <a:pt x="1081888" y="3619500"/>
                    <a:pt x="1070775" y="3617913"/>
                  </a:cubicBezTo>
                  <a:cubicBezTo>
                    <a:pt x="1059663" y="3616325"/>
                    <a:pt x="1049338" y="3614738"/>
                    <a:pt x="1046163" y="3610775"/>
                  </a:cubicBezTo>
                  <a:cubicBezTo>
                    <a:pt x="1042988" y="3606800"/>
                    <a:pt x="1048550" y="3605213"/>
                    <a:pt x="1055688" y="3605213"/>
                  </a:cubicBezTo>
                  <a:cubicBezTo>
                    <a:pt x="1062838" y="3605213"/>
                    <a:pt x="1080300" y="3602838"/>
                    <a:pt x="1091413" y="3606800"/>
                  </a:cubicBezTo>
                  <a:cubicBezTo>
                    <a:pt x="1102525" y="3610775"/>
                    <a:pt x="1108075" y="3613150"/>
                    <a:pt x="1114425" y="3608388"/>
                  </a:cubicBezTo>
                  <a:cubicBezTo>
                    <a:pt x="1120775" y="3603625"/>
                    <a:pt x="1129513" y="3593313"/>
                    <a:pt x="1137450" y="3594100"/>
                  </a:cubicBezTo>
                  <a:cubicBezTo>
                    <a:pt x="1145388" y="3594900"/>
                    <a:pt x="1157288" y="3597275"/>
                    <a:pt x="1162850" y="3594100"/>
                  </a:cubicBezTo>
                  <a:cubicBezTo>
                    <a:pt x="1168400" y="3590925"/>
                    <a:pt x="1171575" y="3580613"/>
                    <a:pt x="1180313" y="3574263"/>
                  </a:cubicBezTo>
                  <a:cubicBezTo>
                    <a:pt x="1189038" y="3567913"/>
                    <a:pt x="1197775" y="3558388"/>
                    <a:pt x="1197775" y="3546475"/>
                  </a:cubicBezTo>
                  <a:cubicBezTo>
                    <a:pt x="1197775" y="3534575"/>
                    <a:pt x="1190625" y="3513938"/>
                    <a:pt x="1196188" y="3508375"/>
                  </a:cubicBezTo>
                  <a:cubicBezTo>
                    <a:pt x="1201738" y="3502825"/>
                    <a:pt x="1208888" y="3478213"/>
                    <a:pt x="1204125" y="3465513"/>
                  </a:cubicBezTo>
                  <a:cubicBezTo>
                    <a:pt x="1199363" y="3452813"/>
                    <a:pt x="1198563" y="3439325"/>
                    <a:pt x="1197775" y="3434563"/>
                  </a:cubicBezTo>
                  <a:cubicBezTo>
                    <a:pt x="1196975" y="3429800"/>
                    <a:pt x="1201738" y="3412338"/>
                    <a:pt x="1201738" y="3406775"/>
                  </a:cubicBezTo>
                  <a:cubicBezTo>
                    <a:pt x="1201738" y="3401225"/>
                    <a:pt x="1205713" y="3385350"/>
                    <a:pt x="1204913" y="3376613"/>
                  </a:cubicBezTo>
                  <a:cubicBezTo>
                    <a:pt x="1204125" y="3367888"/>
                    <a:pt x="1190625" y="3352013"/>
                    <a:pt x="1182688" y="3357563"/>
                  </a:cubicBezTo>
                  <a:cubicBezTo>
                    <a:pt x="1174750" y="3363125"/>
                    <a:pt x="1176338" y="3364713"/>
                    <a:pt x="1166813" y="3362325"/>
                  </a:cubicBezTo>
                  <a:cubicBezTo>
                    <a:pt x="1157288" y="3359950"/>
                    <a:pt x="1147763" y="3359950"/>
                    <a:pt x="1142213" y="3365500"/>
                  </a:cubicBezTo>
                  <a:cubicBezTo>
                    <a:pt x="1136650" y="3371063"/>
                    <a:pt x="1132688" y="3381375"/>
                    <a:pt x="1130300" y="3389313"/>
                  </a:cubicBezTo>
                  <a:cubicBezTo>
                    <a:pt x="1127925" y="3397250"/>
                    <a:pt x="1125538" y="3399638"/>
                    <a:pt x="1116813" y="3399638"/>
                  </a:cubicBezTo>
                  <a:cubicBezTo>
                    <a:pt x="1108075" y="3399638"/>
                    <a:pt x="1104113" y="3399638"/>
                    <a:pt x="1098550" y="3405988"/>
                  </a:cubicBezTo>
                  <a:cubicBezTo>
                    <a:pt x="1093000" y="3412338"/>
                    <a:pt x="1090613" y="3411538"/>
                    <a:pt x="1079500" y="3417888"/>
                  </a:cubicBezTo>
                  <a:cubicBezTo>
                    <a:pt x="1068388" y="3424238"/>
                    <a:pt x="1062838" y="3431388"/>
                    <a:pt x="1056488" y="3426625"/>
                  </a:cubicBezTo>
                  <a:cubicBezTo>
                    <a:pt x="1050138" y="3421863"/>
                    <a:pt x="1037438" y="3413925"/>
                    <a:pt x="1034263" y="3417888"/>
                  </a:cubicBezTo>
                  <a:cubicBezTo>
                    <a:pt x="1031088" y="3421863"/>
                    <a:pt x="1016000" y="3433763"/>
                    <a:pt x="1011238" y="3440113"/>
                  </a:cubicBezTo>
                  <a:cubicBezTo>
                    <a:pt x="1006475" y="3446463"/>
                    <a:pt x="996163" y="3452025"/>
                    <a:pt x="985050" y="3451225"/>
                  </a:cubicBezTo>
                  <a:cubicBezTo>
                    <a:pt x="973938" y="3450438"/>
                    <a:pt x="964413" y="3449638"/>
                    <a:pt x="957263" y="3448850"/>
                  </a:cubicBezTo>
                  <a:cubicBezTo>
                    <a:pt x="950125" y="3448050"/>
                    <a:pt x="942975" y="3448850"/>
                    <a:pt x="937425" y="3440113"/>
                  </a:cubicBezTo>
                  <a:cubicBezTo>
                    <a:pt x="931863" y="3431388"/>
                    <a:pt x="934250" y="3429000"/>
                    <a:pt x="924725" y="3424238"/>
                  </a:cubicBezTo>
                  <a:cubicBezTo>
                    <a:pt x="915200" y="3419475"/>
                    <a:pt x="912813" y="3409163"/>
                    <a:pt x="922338" y="3404400"/>
                  </a:cubicBezTo>
                  <a:cubicBezTo>
                    <a:pt x="931863" y="3399638"/>
                    <a:pt x="950125" y="3402813"/>
                    <a:pt x="957263" y="3398050"/>
                  </a:cubicBezTo>
                  <a:cubicBezTo>
                    <a:pt x="964413" y="3393288"/>
                    <a:pt x="977900" y="3386938"/>
                    <a:pt x="989013" y="3390900"/>
                  </a:cubicBezTo>
                  <a:cubicBezTo>
                    <a:pt x="1000125" y="3394875"/>
                    <a:pt x="1001713" y="3398050"/>
                    <a:pt x="1010450" y="3390113"/>
                  </a:cubicBezTo>
                  <a:cubicBezTo>
                    <a:pt x="1019175" y="3382175"/>
                    <a:pt x="1038225" y="3371063"/>
                    <a:pt x="1046163" y="3373438"/>
                  </a:cubicBezTo>
                  <a:cubicBezTo>
                    <a:pt x="1054100" y="3375825"/>
                    <a:pt x="1058075" y="3379000"/>
                    <a:pt x="1065213" y="3379000"/>
                  </a:cubicBezTo>
                  <a:cubicBezTo>
                    <a:pt x="1072363" y="3379000"/>
                    <a:pt x="1079500" y="3380588"/>
                    <a:pt x="1086650" y="3373438"/>
                  </a:cubicBezTo>
                  <a:cubicBezTo>
                    <a:pt x="1093788" y="3366300"/>
                    <a:pt x="1099350" y="3362325"/>
                    <a:pt x="1105700" y="3355188"/>
                  </a:cubicBezTo>
                  <a:cubicBezTo>
                    <a:pt x="1112050" y="3348038"/>
                    <a:pt x="1112050" y="3343275"/>
                    <a:pt x="1103313" y="3336925"/>
                  </a:cubicBezTo>
                  <a:cubicBezTo>
                    <a:pt x="1094588" y="3330575"/>
                    <a:pt x="1077125" y="3325813"/>
                    <a:pt x="1087438" y="3316288"/>
                  </a:cubicBezTo>
                  <a:cubicBezTo>
                    <a:pt x="1097763" y="3306763"/>
                    <a:pt x="1107288" y="3295650"/>
                    <a:pt x="1115225" y="3305175"/>
                  </a:cubicBezTo>
                  <a:cubicBezTo>
                    <a:pt x="1123163" y="3314700"/>
                    <a:pt x="1129513" y="3317088"/>
                    <a:pt x="1131888" y="3305975"/>
                  </a:cubicBezTo>
                  <a:cubicBezTo>
                    <a:pt x="1134275" y="3294863"/>
                    <a:pt x="1150150" y="3287713"/>
                    <a:pt x="1150938" y="3298038"/>
                  </a:cubicBezTo>
                  <a:cubicBezTo>
                    <a:pt x="1151738" y="3308350"/>
                    <a:pt x="1146975" y="3318675"/>
                    <a:pt x="1155700" y="3319463"/>
                  </a:cubicBezTo>
                  <a:cubicBezTo>
                    <a:pt x="1164438" y="3320263"/>
                    <a:pt x="1177925" y="3315500"/>
                    <a:pt x="1181900" y="3305975"/>
                  </a:cubicBezTo>
                  <a:cubicBezTo>
                    <a:pt x="1185863" y="3296450"/>
                    <a:pt x="1196188" y="3289300"/>
                    <a:pt x="1210475" y="3289300"/>
                  </a:cubicBezTo>
                  <a:cubicBezTo>
                    <a:pt x="1224763" y="3289300"/>
                    <a:pt x="1239050" y="3286925"/>
                    <a:pt x="1241425" y="3284538"/>
                  </a:cubicBezTo>
                  <a:cubicBezTo>
                    <a:pt x="1243813" y="3282163"/>
                    <a:pt x="1254125" y="3267875"/>
                    <a:pt x="1253338" y="3262313"/>
                  </a:cubicBezTo>
                  <a:cubicBezTo>
                    <a:pt x="1252538" y="3256763"/>
                    <a:pt x="1262063" y="3242475"/>
                    <a:pt x="1249363" y="3236913"/>
                  </a:cubicBezTo>
                  <a:cubicBezTo>
                    <a:pt x="1236663" y="3231363"/>
                    <a:pt x="1229525" y="3234538"/>
                    <a:pt x="1223175" y="3231363"/>
                  </a:cubicBezTo>
                  <a:cubicBezTo>
                    <a:pt x="1216825" y="3228188"/>
                    <a:pt x="1212063" y="3221038"/>
                    <a:pt x="1218413" y="3214688"/>
                  </a:cubicBezTo>
                  <a:cubicBezTo>
                    <a:pt x="1224763" y="3208338"/>
                    <a:pt x="1234288" y="3191675"/>
                    <a:pt x="1239838" y="3194850"/>
                  </a:cubicBezTo>
                  <a:cubicBezTo>
                    <a:pt x="1245400" y="3198025"/>
                    <a:pt x="1250950" y="3207550"/>
                    <a:pt x="1258100" y="3213900"/>
                  </a:cubicBezTo>
                  <a:cubicBezTo>
                    <a:pt x="1265238" y="3220250"/>
                    <a:pt x="1279525" y="3227388"/>
                    <a:pt x="1287463" y="3227388"/>
                  </a:cubicBezTo>
                  <a:cubicBezTo>
                    <a:pt x="1295400" y="3227388"/>
                    <a:pt x="1308100" y="3227388"/>
                    <a:pt x="1311275" y="3233738"/>
                  </a:cubicBezTo>
                  <a:cubicBezTo>
                    <a:pt x="1314450" y="3240088"/>
                    <a:pt x="1317625" y="3244063"/>
                    <a:pt x="1312075" y="3251200"/>
                  </a:cubicBezTo>
                  <a:cubicBezTo>
                    <a:pt x="1306513" y="3258350"/>
                    <a:pt x="1307313" y="3268663"/>
                    <a:pt x="1308900" y="3275813"/>
                  </a:cubicBezTo>
                  <a:cubicBezTo>
                    <a:pt x="1310488" y="3282950"/>
                    <a:pt x="1311275" y="3291688"/>
                    <a:pt x="1321600" y="3297238"/>
                  </a:cubicBezTo>
                  <a:cubicBezTo>
                    <a:pt x="1331913" y="3302800"/>
                    <a:pt x="1345413" y="3300413"/>
                    <a:pt x="1358113" y="3297238"/>
                  </a:cubicBezTo>
                  <a:cubicBezTo>
                    <a:pt x="1370813" y="3294063"/>
                    <a:pt x="1385888" y="3293275"/>
                    <a:pt x="1398588" y="3294063"/>
                  </a:cubicBezTo>
                  <a:cubicBezTo>
                    <a:pt x="1411288" y="3294863"/>
                    <a:pt x="1421613" y="3287713"/>
                    <a:pt x="1431925" y="3282163"/>
                  </a:cubicBezTo>
                  <a:cubicBezTo>
                    <a:pt x="1442250" y="3276600"/>
                    <a:pt x="1450188" y="3272638"/>
                    <a:pt x="1462888" y="3267075"/>
                  </a:cubicBezTo>
                  <a:cubicBezTo>
                    <a:pt x="1475588" y="3261525"/>
                    <a:pt x="1480350" y="3258350"/>
                    <a:pt x="1491463" y="3257550"/>
                  </a:cubicBezTo>
                  <a:cubicBezTo>
                    <a:pt x="1502575" y="3256763"/>
                    <a:pt x="1520825" y="3241675"/>
                    <a:pt x="1524000" y="3238500"/>
                  </a:cubicBezTo>
                  <a:cubicBezTo>
                    <a:pt x="1527175" y="3235325"/>
                    <a:pt x="1552575" y="3206750"/>
                    <a:pt x="1560513" y="3197225"/>
                  </a:cubicBezTo>
                  <a:cubicBezTo>
                    <a:pt x="1568450" y="3187700"/>
                    <a:pt x="1585913" y="3167062"/>
                    <a:pt x="1591475" y="3158338"/>
                  </a:cubicBezTo>
                  <a:cubicBezTo>
                    <a:pt x="1597025" y="3149600"/>
                    <a:pt x="1610525" y="3131350"/>
                    <a:pt x="1616875" y="3125787"/>
                  </a:cubicBezTo>
                  <a:cubicBezTo>
                    <a:pt x="1623225" y="3120238"/>
                    <a:pt x="1623225" y="3109125"/>
                    <a:pt x="1623225" y="3101975"/>
                  </a:cubicBezTo>
                  <a:cubicBezTo>
                    <a:pt x="1623225" y="3094838"/>
                    <a:pt x="1613700" y="3085313"/>
                    <a:pt x="1608938" y="3082138"/>
                  </a:cubicBezTo>
                  <a:cubicBezTo>
                    <a:pt x="1604175" y="3078963"/>
                    <a:pt x="1589888" y="3074987"/>
                    <a:pt x="1583538" y="3072613"/>
                  </a:cubicBezTo>
                  <a:cubicBezTo>
                    <a:pt x="1577188" y="3070225"/>
                    <a:pt x="1577188" y="3067850"/>
                    <a:pt x="1566863" y="3071812"/>
                  </a:cubicBezTo>
                  <a:cubicBezTo>
                    <a:pt x="1556550" y="3075788"/>
                    <a:pt x="1550200" y="3075788"/>
                    <a:pt x="1560513" y="3083725"/>
                  </a:cubicBezTo>
                  <a:cubicBezTo>
                    <a:pt x="1570838" y="3091663"/>
                    <a:pt x="1584325" y="3097212"/>
                    <a:pt x="1582738" y="3103562"/>
                  </a:cubicBezTo>
                  <a:cubicBezTo>
                    <a:pt x="1581150" y="3109912"/>
                    <a:pt x="1577975" y="3114675"/>
                    <a:pt x="1568450" y="3114675"/>
                  </a:cubicBezTo>
                  <a:cubicBezTo>
                    <a:pt x="1558925" y="3114675"/>
                    <a:pt x="1559725" y="3110713"/>
                    <a:pt x="1552575" y="3104363"/>
                  </a:cubicBezTo>
                  <a:cubicBezTo>
                    <a:pt x="1545438" y="3098013"/>
                    <a:pt x="1534325" y="3087687"/>
                    <a:pt x="1526388" y="3091663"/>
                  </a:cubicBezTo>
                  <a:cubicBezTo>
                    <a:pt x="1518450" y="3095625"/>
                    <a:pt x="1519238" y="3100387"/>
                    <a:pt x="1510513" y="3098800"/>
                  </a:cubicBezTo>
                  <a:cubicBezTo>
                    <a:pt x="1501775" y="3097212"/>
                    <a:pt x="1499400" y="3089275"/>
                    <a:pt x="1499400" y="3084512"/>
                  </a:cubicBezTo>
                  <a:cubicBezTo>
                    <a:pt x="1499400" y="3079750"/>
                    <a:pt x="1500188" y="3071025"/>
                    <a:pt x="1508925" y="3065462"/>
                  </a:cubicBezTo>
                  <a:cubicBezTo>
                    <a:pt x="1517650" y="3059913"/>
                    <a:pt x="1530350" y="3049587"/>
                    <a:pt x="1536700" y="3040863"/>
                  </a:cubicBezTo>
                  <a:cubicBezTo>
                    <a:pt x="1543050" y="3032125"/>
                    <a:pt x="1543050" y="3021012"/>
                    <a:pt x="1554163" y="3026575"/>
                  </a:cubicBezTo>
                  <a:cubicBezTo>
                    <a:pt x="1565275" y="3032125"/>
                    <a:pt x="1571625" y="3035300"/>
                    <a:pt x="1576388" y="3029750"/>
                  </a:cubicBezTo>
                  <a:cubicBezTo>
                    <a:pt x="1581150" y="3024187"/>
                    <a:pt x="1595438" y="3014662"/>
                    <a:pt x="1598613" y="3007525"/>
                  </a:cubicBezTo>
                  <a:cubicBezTo>
                    <a:pt x="1601788" y="3000375"/>
                    <a:pt x="1599413" y="2985300"/>
                    <a:pt x="1604963" y="2982125"/>
                  </a:cubicBezTo>
                  <a:cubicBezTo>
                    <a:pt x="1610525" y="2978950"/>
                    <a:pt x="1621638" y="2959900"/>
                    <a:pt x="1620838" y="2953550"/>
                  </a:cubicBezTo>
                  <a:cubicBezTo>
                    <a:pt x="1620050" y="2947200"/>
                    <a:pt x="1610525" y="2937675"/>
                    <a:pt x="1600200" y="2943225"/>
                  </a:cubicBezTo>
                  <a:cubicBezTo>
                    <a:pt x="1589888" y="2948788"/>
                    <a:pt x="1586713" y="2954337"/>
                    <a:pt x="1572425" y="2954337"/>
                  </a:cubicBezTo>
                  <a:cubicBezTo>
                    <a:pt x="1558138" y="2954337"/>
                    <a:pt x="1545438" y="2944812"/>
                    <a:pt x="1533525" y="2949575"/>
                  </a:cubicBezTo>
                  <a:cubicBezTo>
                    <a:pt x="1521625" y="2954337"/>
                    <a:pt x="1512100" y="2961488"/>
                    <a:pt x="1502575" y="2959100"/>
                  </a:cubicBezTo>
                  <a:cubicBezTo>
                    <a:pt x="1493050" y="2956725"/>
                    <a:pt x="1482725" y="2952750"/>
                    <a:pt x="1475588" y="2947987"/>
                  </a:cubicBezTo>
                  <a:cubicBezTo>
                    <a:pt x="1468438" y="2943225"/>
                    <a:pt x="1460500" y="2941637"/>
                    <a:pt x="1452563" y="2943225"/>
                  </a:cubicBezTo>
                  <a:cubicBezTo>
                    <a:pt x="1444625" y="2944812"/>
                    <a:pt x="1431925" y="2944025"/>
                    <a:pt x="1421613" y="2943225"/>
                  </a:cubicBezTo>
                  <a:cubicBezTo>
                    <a:pt x="1411288" y="2942438"/>
                    <a:pt x="1405738" y="2942438"/>
                    <a:pt x="1394625" y="2942438"/>
                  </a:cubicBezTo>
                  <a:cubicBezTo>
                    <a:pt x="1383513" y="2942438"/>
                    <a:pt x="1380338" y="2947987"/>
                    <a:pt x="1370013" y="2947200"/>
                  </a:cubicBezTo>
                  <a:cubicBezTo>
                    <a:pt x="1359700" y="2946400"/>
                    <a:pt x="1358900" y="2940850"/>
                    <a:pt x="1348588" y="2937675"/>
                  </a:cubicBezTo>
                  <a:cubicBezTo>
                    <a:pt x="1338263" y="2934500"/>
                    <a:pt x="1331125" y="2928150"/>
                    <a:pt x="1333500" y="2923388"/>
                  </a:cubicBezTo>
                  <a:cubicBezTo>
                    <a:pt x="1335888" y="2918625"/>
                    <a:pt x="1339850" y="2920213"/>
                    <a:pt x="1351763" y="2926563"/>
                  </a:cubicBezTo>
                  <a:cubicBezTo>
                    <a:pt x="1363663" y="2932913"/>
                    <a:pt x="1374775" y="2933700"/>
                    <a:pt x="1384300" y="2935287"/>
                  </a:cubicBezTo>
                  <a:cubicBezTo>
                    <a:pt x="1393825" y="2936875"/>
                    <a:pt x="1398588" y="2931325"/>
                    <a:pt x="1408113" y="2927350"/>
                  </a:cubicBezTo>
                  <a:cubicBezTo>
                    <a:pt x="1417638" y="2923388"/>
                    <a:pt x="1420813" y="2923388"/>
                    <a:pt x="1431138" y="2923388"/>
                  </a:cubicBezTo>
                  <a:cubicBezTo>
                    <a:pt x="1441450" y="2923388"/>
                    <a:pt x="1450975" y="2921000"/>
                    <a:pt x="1458913" y="2917038"/>
                  </a:cubicBezTo>
                  <a:cubicBezTo>
                    <a:pt x="1466850" y="2913062"/>
                    <a:pt x="1477175" y="2903537"/>
                    <a:pt x="1485113" y="2905925"/>
                  </a:cubicBezTo>
                  <a:cubicBezTo>
                    <a:pt x="1493050" y="2908300"/>
                    <a:pt x="1500188" y="2909100"/>
                    <a:pt x="1508125" y="2915450"/>
                  </a:cubicBezTo>
                  <a:cubicBezTo>
                    <a:pt x="1516063" y="2921800"/>
                    <a:pt x="1527975" y="2927350"/>
                    <a:pt x="1538288" y="2928150"/>
                  </a:cubicBezTo>
                  <a:cubicBezTo>
                    <a:pt x="1548613" y="2928937"/>
                    <a:pt x="1550988" y="2926563"/>
                    <a:pt x="1560513" y="2926563"/>
                  </a:cubicBezTo>
                  <a:cubicBezTo>
                    <a:pt x="1570038" y="2926563"/>
                    <a:pt x="1577188" y="2924175"/>
                    <a:pt x="1583538" y="2921000"/>
                  </a:cubicBezTo>
                  <a:cubicBezTo>
                    <a:pt x="1589888" y="2917825"/>
                    <a:pt x="1594650" y="2905125"/>
                    <a:pt x="1594650" y="2898775"/>
                  </a:cubicBezTo>
                  <a:cubicBezTo>
                    <a:pt x="1594650" y="2892425"/>
                    <a:pt x="1585913" y="2882113"/>
                    <a:pt x="1580363" y="2875763"/>
                  </a:cubicBezTo>
                  <a:cubicBezTo>
                    <a:pt x="1574800" y="2869413"/>
                    <a:pt x="1563688" y="2860675"/>
                    <a:pt x="1553375" y="2856713"/>
                  </a:cubicBezTo>
                  <a:cubicBezTo>
                    <a:pt x="1543050" y="2852737"/>
                    <a:pt x="1535913" y="2839250"/>
                    <a:pt x="1520038" y="2836075"/>
                  </a:cubicBezTo>
                  <a:cubicBezTo>
                    <a:pt x="1504163" y="2832900"/>
                    <a:pt x="1489075" y="2828925"/>
                    <a:pt x="1482725" y="2825750"/>
                  </a:cubicBezTo>
                  <a:cubicBezTo>
                    <a:pt x="1476375" y="2822575"/>
                    <a:pt x="1468438" y="2814637"/>
                    <a:pt x="1459713" y="2808287"/>
                  </a:cubicBezTo>
                  <a:cubicBezTo>
                    <a:pt x="1450975" y="2801937"/>
                    <a:pt x="1454150" y="2794000"/>
                    <a:pt x="1460500" y="2800350"/>
                  </a:cubicBezTo>
                  <a:cubicBezTo>
                    <a:pt x="1466850" y="2806700"/>
                    <a:pt x="1470825" y="2811462"/>
                    <a:pt x="1483525" y="2816225"/>
                  </a:cubicBezTo>
                  <a:cubicBezTo>
                    <a:pt x="1496225" y="2820987"/>
                    <a:pt x="1502575" y="2823375"/>
                    <a:pt x="1514475" y="2824963"/>
                  </a:cubicBezTo>
                  <a:cubicBezTo>
                    <a:pt x="1526388" y="2826550"/>
                    <a:pt x="1540675" y="2829725"/>
                    <a:pt x="1552575" y="2832900"/>
                  </a:cubicBezTo>
                  <a:cubicBezTo>
                    <a:pt x="1564488" y="2836075"/>
                    <a:pt x="1577188" y="2836075"/>
                    <a:pt x="1587500" y="2843212"/>
                  </a:cubicBezTo>
                  <a:cubicBezTo>
                    <a:pt x="1597825" y="2850363"/>
                    <a:pt x="1612900" y="2859087"/>
                    <a:pt x="1614488" y="2871787"/>
                  </a:cubicBezTo>
                  <a:cubicBezTo>
                    <a:pt x="1616075" y="2884487"/>
                    <a:pt x="1616875" y="2900362"/>
                    <a:pt x="1620838" y="2905925"/>
                  </a:cubicBezTo>
                  <a:cubicBezTo>
                    <a:pt x="1624813" y="2911475"/>
                    <a:pt x="1629575" y="2914650"/>
                    <a:pt x="1642275" y="2924975"/>
                  </a:cubicBezTo>
                  <a:cubicBezTo>
                    <a:pt x="1654975" y="2935287"/>
                    <a:pt x="1665300" y="2945613"/>
                    <a:pt x="1670850" y="2944025"/>
                  </a:cubicBezTo>
                  <a:cubicBezTo>
                    <a:pt x="1676413" y="2942438"/>
                    <a:pt x="1692288" y="2930525"/>
                    <a:pt x="1696250" y="2921800"/>
                  </a:cubicBezTo>
                  <a:cubicBezTo>
                    <a:pt x="1700225" y="2913062"/>
                    <a:pt x="1708950" y="2909100"/>
                    <a:pt x="1715300" y="2903537"/>
                  </a:cubicBezTo>
                  <a:cubicBezTo>
                    <a:pt x="1721650" y="2897988"/>
                    <a:pt x="1726413" y="2888463"/>
                    <a:pt x="1728800" y="2880525"/>
                  </a:cubicBezTo>
                  <a:cubicBezTo>
                    <a:pt x="1731175" y="2872588"/>
                    <a:pt x="1732763" y="2860675"/>
                    <a:pt x="1723238" y="2852737"/>
                  </a:cubicBezTo>
                  <a:cubicBezTo>
                    <a:pt x="1713713" y="2844800"/>
                    <a:pt x="1700225" y="2829725"/>
                    <a:pt x="1699425" y="2827337"/>
                  </a:cubicBezTo>
                  <a:cubicBezTo>
                    <a:pt x="1698638" y="2824963"/>
                    <a:pt x="1690700" y="2817812"/>
                    <a:pt x="1691488" y="2805112"/>
                  </a:cubicBezTo>
                  <a:cubicBezTo>
                    <a:pt x="1692288" y="2792412"/>
                    <a:pt x="1691488" y="2789237"/>
                    <a:pt x="1682763" y="2781300"/>
                  </a:cubicBezTo>
                  <a:cubicBezTo>
                    <a:pt x="1674025" y="2773362"/>
                    <a:pt x="1666088" y="2771775"/>
                    <a:pt x="1667675" y="2762250"/>
                  </a:cubicBezTo>
                  <a:cubicBezTo>
                    <a:pt x="1669263" y="2752725"/>
                    <a:pt x="1668475" y="2752725"/>
                    <a:pt x="1668475" y="2742413"/>
                  </a:cubicBezTo>
                  <a:cubicBezTo>
                    <a:pt x="1668475" y="2732087"/>
                    <a:pt x="1667675" y="2728125"/>
                    <a:pt x="1673238" y="2727325"/>
                  </a:cubicBezTo>
                  <a:cubicBezTo>
                    <a:pt x="1678788" y="2726538"/>
                    <a:pt x="1680375" y="2735262"/>
                    <a:pt x="1680375" y="2742413"/>
                  </a:cubicBezTo>
                  <a:cubicBezTo>
                    <a:pt x="1680375" y="2749550"/>
                    <a:pt x="1681175" y="2758288"/>
                    <a:pt x="1689900" y="2763050"/>
                  </a:cubicBezTo>
                  <a:cubicBezTo>
                    <a:pt x="1698638" y="2767813"/>
                    <a:pt x="1702600" y="2777338"/>
                    <a:pt x="1703400" y="2786062"/>
                  </a:cubicBezTo>
                  <a:cubicBezTo>
                    <a:pt x="1704188" y="2794800"/>
                    <a:pt x="1714513" y="2805112"/>
                    <a:pt x="1717688" y="2813850"/>
                  </a:cubicBezTo>
                  <a:cubicBezTo>
                    <a:pt x="1720863" y="2822575"/>
                    <a:pt x="1728000" y="2828138"/>
                    <a:pt x="1736738" y="2833687"/>
                  </a:cubicBezTo>
                  <a:cubicBezTo>
                    <a:pt x="1745463" y="2839250"/>
                    <a:pt x="1761338" y="2840037"/>
                    <a:pt x="1766900" y="2836862"/>
                  </a:cubicBezTo>
                  <a:cubicBezTo>
                    <a:pt x="1772450" y="2833687"/>
                    <a:pt x="1786738" y="2818613"/>
                    <a:pt x="1788325" y="2812263"/>
                  </a:cubicBezTo>
                  <a:cubicBezTo>
                    <a:pt x="1789913" y="2805913"/>
                    <a:pt x="1798650" y="2790825"/>
                    <a:pt x="1809763" y="2779712"/>
                  </a:cubicBezTo>
                  <a:cubicBezTo>
                    <a:pt x="1820875" y="2768600"/>
                    <a:pt x="1828013" y="2758288"/>
                    <a:pt x="1834363" y="2749550"/>
                  </a:cubicBezTo>
                  <a:cubicBezTo>
                    <a:pt x="1840713" y="2740825"/>
                    <a:pt x="1858175" y="2709075"/>
                    <a:pt x="1866113" y="2700337"/>
                  </a:cubicBezTo>
                  <a:cubicBezTo>
                    <a:pt x="1874050" y="2691613"/>
                    <a:pt x="1889138" y="2674937"/>
                    <a:pt x="1899450" y="2671762"/>
                  </a:cubicBezTo>
                  <a:cubicBezTo>
                    <a:pt x="1909775" y="2668587"/>
                    <a:pt x="1917713" y="2661450"/>
                    <a:pt x="1925650" y="2653513"/>
                  </a:cubicBezTo>
                  <a:cubicBezTo>
                    <a:pt x="1933588" y="2645575"/>
                    <a:pt x="1939938" y="2643187"/>
                    <a:pt x="1951050" y="2633662"/>
                  </a:cubicBezTo>
                  <a:cubicBezTo>
                    <a:pt x="1962163" y="2624137"/>
                    <a:pt x="1972475" y="2605888"/>
                    <a:pt x="1972475" y="2590800"/>
                  </a:cubicBezTo>
                  <a:cubicBezTo>
                    <a:pt x="1972475" y="2575725"/>
                    <a:pt x="1976450" y="2558263"/>
                    <a:pt x="1978038" y="2554287"/>
                  </a:cubicBezTo>
                  <a:cubicBezTo>
                    <a:pt x="1979625" y="2550325"/>
                    <a:pt x="1995500" y="2503487"/>
                    <a:pt x="1996288" y="2493962"/>
                  </a:cubicBezTo>
                  <a:cubicBezTo>
                    <a:pt x="1997088" y="2484437"/>
                    <a:pt x="2003438" y="2463013"/>
                    <a:pt x="2005813" y="2452687"/>
                  </a:cubicBezTo>
                  <a:cubicBezTo>
                    <a:pt x="2008200" y="2442375"/>
                    <a:pt x="2019313" y="2398712"/>
                    <a:pt x="2020100" y="2385225"/>
                  </a:cubicBezTo>
                  <a:cubicBezTo>
                    <a:pt x="2020900" y="2371725"/>
                    <a:pt x="2012163" y="2351888"/>
                    <a:pt x="2016925" y="2334425"/>
                  </a:cubicBezTo>
                  <a:cubicBezTo>
                    <a:pt x="2021688" y="2316963"/>
                    <a:pt x="2018513" y="2291563"/>
                    <a:pt x="2024863" y="2278062"/>
                  </a:cubicBezTo>
                  <a:cubicBezTo>
                    <a:pt x="2031213" y="2264575"/>
                    <a:pt x="2036775" y="2247900"/>
                    <a:pt x="2038363" y="2237588"/>
                  </a:cubicBezTo>
                  <a:cubicBezTo>
                    <a:pt x="2039950" y="2227262"/>
                    <a:pt x="2041538" y="2193925"/>
                    <a:pt x="2045500" y="2182812"/>
                  </a:cubicBezTo>
                  <a:cubicBezTo>
                    <a:pt x="2049475" y="2171700"/>
                    <a:pt x="2064550" y="2152650"/>
                    <a:pt x="2071700" y="2146300"/>
                  </a:cubicBezTo>
                  <a:cubicBezTo>
                    <a:pt x="2078838" y="2139950"/>
                    <a:pt x="2097100" y="2112175"/>
                    <a:pt x="2100275" y="2099475"/>
                  </a:cubicBezTo>
                  <a:cubicBezTo>
                    <a:pt x="2103450" y="2086775"/>
                    <a:pt x="2116150" y="2046287"/>
                    <a:pt x="2116938" y="2027237"/>
                  </a:cubicBezTo>
                  <a:cubicBezTo>
                    <a:pt x="2117738" y="2008187"/>
                    <a:pt x="2127263" y="1975650"/>
                    <a:pt x="2128050" y="1955800"/>
                  </a:cubicBezTo>
                  <a:cubicBezTo>
                    <a:pt x="2128850" y="1935963"/>
                    <a:pt x="2132025" y="1918500"/>
                    <a:pt x="2136788" y="1905000"/>
                  </a:cubicBezTo>
                  <a:cubicBezTo>
                    <a:pt x="2141550" y="1891513"/>
                    <a:pt x="2142338" y="1881187"/>
                    <a:pt x="2143925" y="1867700"/>
                  </a:cubicBezTo>
                  <a:cubicBezTo>
                    <a:pt x="2145513" y="1854200"/>
                    <a:pt x="2146313" y="1812138"/>
                    <a:pt x="2143925" y="1797850"/>
                  </a:cubicBezTo>
                  <a:cubicBezTo>
                    <a:pt x="2141550" y="1783563"/>
                    <a:pt x="2126463" y="1735938"/>
                    <a:pt x="2127263" y="1728000"/>
                  </a:cubicBezTo>
                  <a:cubicBezTo>
                    <a:pt x="2128050" y="1720063"/>
                    <a:pt x="2128050" y="1702600"/>
                    <a:pt x="2120913" y="1697037"/>
                  </a:cubicBezTo>
                  <a:cubicBezTo>
                    <a:pt x="2113763" y="1691488"/>
                    <a:pt x="2101863" y="1678788"/>
                    <a:pt x="2100275" y="1672438"/>
                  </a:cubicBezTo>
                  <a:cubicBezTo>
                    <a:pt x="2098688" y="1666088"/>
                    <a:pt x="2100275" y="1653388"/>
                    <a:pt x="2100275" y="1641475"/>
                  </a:cubicBezTo>
                  <a:cubicBezTo>
                    <a:pt x="2100275" y="1629575"/>
                    <a:pt x="2106625" y="1615288"/>
                    <a:pt x="2099475" y="1609725"/>
                  </a:cubicBezTo>
                  <a:cubicBezTo>
                    <a:pt x="2092338" y="1604175"/>
                    <a:pt x="2084400" y="1601000"/>
                    <a:pt x="2074875" y="1597825"/>
                  </a:cubicBezTo>
                  <a:cubicBezTo>
                    <a:pt x="2065350" y="1594650"/>
                    <a:pt x="2070900" y="1589087"/>
                    <a:pt x="2059788" y="1588300"/>
                  </a:cubicBezTo>
                  <a:cubicBezTo>
                    <a:pt x="2048675" y="1587500"/>
                    <a:pt x="2049475" y="1593063"/>
                    <a:pt x="2042325" y="1591475"/>
                  </a:cubicBezTo>
                  <a:cubicBezTo>
                    <a:pt x="2035188" y="1589888"/>
                    <a:pt x="2043125" y="1582737"/>
                    <a:pt x="2045500" y="1579562"/>
                  </a:cubicBezTo>
                  <a:cubicBezTo>
                    <a:pt x="2047888" y="1576387"/>
                    <a:pt x="2056613" y="1567663"/>
                    <a:pt x="2068525" y="1570838"/>
                  </a:cubicBezTo>
                  <a:cubicBezTo>
                    <a:pt x="2080425" y="1574013"/>
                    <a:pt x="2085188" y="1570037"/>
                    <a:pt x="2093925" y="1581150"/>
                  </a:cubicBezTo>
                  <a:cubicBezTo>
                    <a:pt x="2102650" y="1592262"/>
                    <a:pt x="2112975" y="1595437"/>
                    <a:pt x="2117738" y="1585125"/>
                  </a:cubicBezTo>
                  <a:cubicBezTo>
                    <a:pt x="2122500" y="1574800"/>
                    <a:pt x="2123288" y="1558138"/>
                    <a:pt x="2120113" y="1546225"/>
                  </a:cubicBezTo>
                  <a:cubicBezTo>
                    <a:pt x="2116938" y="1534325"/>
                    <a:pt x="2106625" y="1495425"/>
                    <a:pt x="2106625" y="1486700"/>
                  </a:cubicBezTo>
                  <a:cubicBezTo>
                    <a:pt x="2106625" y="1477962"/>
                    <a:pt x="2090750" y="1430337"/>
                    <a:pt x="2082013" y="1413675"/>
                  </a:cubicBezTo>
                  <a:cubicBezTo>
                    <a:pt x="2073288" y="1397000"/>
                    <a:pt x="2054238" y="1366050"/>
                    <a:pt x="2042325" y="1351763"/>
                  </a:cubicBezTo>
                  <a:cubicBezTo>
                    <a:pt x="2030425" y="1337475"/>
                    <a:pt x="2002638" y="1295400"/>
                    <a:pt x="1979625" y="1277938"/>
                  </a:cubicBezTo>
                  <a:cubicBezTo>
                    <a:pt x="1956600" y="1260475"/>
                    <a:pt x="1927238" y="1240638"/>
                    <a:pt x="1912150" y="1227938"/>
                  </a:cubicBezTo>
                  <a:cubicBezTo>
                    <a:pt x="1897075" y="1215238"/>
                    <a:pt x="1878813" y="1192213"/>
                    <a:pt x="1848650" y="1172375"/>
                  </a:cubicBezTo>
                  <a:cubicBezTo>
                    <a:pt x="1818488" y="1152525"/>
                    <a:pt x="1792300" y="1124750"/>
                    <a:pt x="1774838" y="1116013"/>
                  </a:cubicBezTo>
                  <a:cubicBezTo>
                    <a:pt x="1757375" y="1107288"/>
                    <a:pt x="1698638" y="1063625"/>
                    <a:pt x="1684350" y="1056488"/>
                  </a:cubicBezTo>
                  <a:cubicBezTo>
                    <a:pt x="1670063" y="1049338"/>
                    <a:pt x="1622425" y="1012825"/>
                    <a:pt x="1609725" y="1001713"/>
                  </a:cubicBezTo>
                  <a:cubicBezTo>
                    <a:pt x="1597025" y="990600"/>
                    <a:pt x="1575600" y="981075"/>
                    <a:pt x="1557338" y="974725"/>
                  </a:cubicBezTo>
                  <a:cubicBezTo>
                    <a:pt x="1539088" y="968375"/>
                    <a:pt x="1512100" y="955675"/>
                    <a:pt x="1497013" y="947738"/>
                  </a:cubicBezTo>
                  <a:cubicBezTo>
                    <a:pt x="1481938" y="939800"/>
                    <a:pt x="1459713" y="931863"/>
                    <a:pt x="1439863" y="931863"/>
                  </a:cubicBezTo>
                  <a:cubicBezTo>
                    <a:pt x="1420025" y="931863"/>
                    <a:pt x="1398588" y="933450"/>
                    <a:pt x="1381125" y="931863"/>
                  </a:cubicBezTo>
                  <a:cubicBezTo>
                    <a:pt x="1363663" y="930275"/>
                    <a:pt x="1316038" y="926312"/>
                    <a:pt x="1300163" y="921550"/>
                  </a:cubicBezTo>
                  <a:cubicBezTo>
                    <a:pt x="1284288" y="916787"/>
                    <a:pt x="1252538" y="907262"/>
                    <a:pt x="1243013" y="905675"/>
                  </a:cubicBezTo>
                  <a:cubicBezTo>
                    <a:pt x="1233488" y="904087"/>
                    <a:pt x="1231113" y="903288"/>
                    <a:pt x="1219200" y="900113"/>
                  </a:cubicBezTo>
                  <a:cubicBezTo>
                    <a:pt x="1207300" y="896938"/>
                    <a:pt x="1195388" y="895350"/>
                    <a:pt x="1199363" y="899325"/>
                  </a:cubicBezTo>
                  <a:cubicBezTo>
                    <a:pt x="1203325" y="903288"/>
                    <a:pt x="1215238" y="909638"/>
                    <a:pt x="1212850" y="915988"/>
                  </a:cubicBezTo>
                  <a:cubicBezTo>
                    <a:pt x="1210475" y="922338"/>
                    <a:pt x="1200150" y="931863"/>
                    <a:pt x="1189038" y="923925"/>
                  </a:cubicBezTo>
                  <a:cubicBezTo>
                    <a:pt x="1177925" y="915988"/>
                    <a:pt x="1154913" y="907262"/>
                    <a:pt x="1147763" y="911225"/>
                  </a:cubicBezTo>
                  <a:cubicBezTo>
                    <a:pt x="1140625" y="915200"/>
                    <a:pt x="1117600" y="919163"/>
                    <a:pt x="1104113" y="915988"/>
                  </a:cubicBezTo>
                  <a:cubicBezTo>
                    <a:pt x="1090613" y="912813"/>
                    <a:pt x="1075538" y="903288"/>
                    <a:pt x="1063625" y="899325"/>
                  </a:cubicBezTo>
                  <a:cubicBezTo>
                    <a:pt x="1051725" y="895350"/>
                    <a:pt x="1035050" y="887413"/>
                    <a:pt x="1028700" y="892175"/>
                  </a:cubicBezTo>
                  <a:cubicBezTo>
                    <a:pt x="1022350" y="896938"/>
                    <a:pt x="1012038" y="898525"/>
                    <a:pt x="1010450" y="908050"/>
                  </a:cubicBezTo>
                  <a:cubicBezTo>
                    <a:pt x="1008863" y="917575"/>
                    <a:pt x="1006475" y="931075"/>
                    <a:pt x="999338" y="931075"/>
                  </a:cubicBezTo>
                  <a:cubicBezTo>
                    <a:pt x="992188" y="931075"/>
                    <a:pt x="979488" y="922338"/>
                    <a:pt x="977900" y="914400"/>
                  </a:cubicBezTo>
                  <a:cubicBezTo>
                    <a:pt x="976313" y="906463"/>
                    <a:pt x="963613" y="892175"/>
                    <a:pt x="956475" y="898525"/>
                  </a:cubicBezTo>
                  <a:cubicBezTo>
                    <a:pt x="949325" y="904875"/>
                    <a:pt x="934250" y="908050"/>
                    <a:pt x="924725" y="904875"/>
                  </a:cubicBezTo>
                  <a:cubicBezTo>
                    <a:pt x="915200" y="901700"/>
                    <a:pt x="915200" y="898525"/>
                    <a:pt x="896938" y="899325"/>
                  </a:cubicBezTo>
                  <a:cubicBezTo>
                    <a:pt x="878688" y="900113"/>
                    <a:pt x="869950" y="900113"/>
                    <a:pt x="862813" y="897737"/>
                  </a:cubicBezTo>
                  <a:cubicBezTo>
                    <a:pt x="855663" y="895350"/>
                    <a:pt x="850900" y="886625"/>
                    <a:pt x="840588" y="887413"/>
                  </a:cubicBezTo>
                  <a:cubicBezTo>
                    <a:pt x="830263" y="888212"/>
                    <a:pt x="812800" y="884238"/>
                    <a:pt x="811213" y="888212"/>
                  </a:cubicBezTo>
                  <a:cubicBezTo>
                    <a:pt x="809625" y="892175"/>
                    <a:pt x="812800" y="893763"/>
                    <a:pt x="813600" y="898525"/>
                  </a:cubicBezTo>
                  <a:cubicBezTo>
                    <a:pt x="814388" y="903288"/>
                    <a:pt x="814388" y="921550"/>
                    <a:pt x="804863" y="919163"/>
                  </a:cubicBezTo>
                  <a:cubicBezTo>
                    <a:pt x="795338" y="916787"/>
                    <a:pt x="780263" y="917575"/>
                    <a:pt x="775500" y="920750"/>
                  </a:cubicBezTo>
                  <a:cubicBezTo>
                    <a:pt x="770738" y="923925"/>
                    <a:pt x="758825" y="929487"/>
                    <a:pt x="749300" y="931075"/>
                  </a:cubicBezTo>
                  <a:cubicBezTo>
                    <a:pt x="739775" y="932662"/>
                    <a:pt x="727875" y="932662"/>
                    <a:pt x="723900" y="929487"/>
                  </a:cubicBezTo>
                  <a:cubicBezTo>
                    <a:pt x="719938" y="926312"/>
                    <a:pt x="723113" y="912025"/>
                    <a:pt x="732638" y="910437"/>
                  </a:cubicBezTo>
                  <a:cubicBezTo>
                    <a:pt x="742163" y="908850"/>
                    <a:pt x="746925" y="908850"/>
                    <a:pt x="754063" y="904875"/>
                  </a:cubicBezTo>
                  <a:cubicBezTo>
                    <a:pt x="761213" y="900912"/>
                    <a:pt x="769938" y="900113"/>
                    <a:pt x="769150" y="894562"/>
                  </a:cubicBezTo>
                  <a:cubicBezTo>
                    <a:pt x="768350" y="889000"/>
                    <a:pt x="760413" y="889000"/>
                    <a:pt x="756450" y="889000"/>
                  </a:cubicBezTo>
                  <a:cubicBezTo>
                    <a:pt x="752475" y="889000"/>
                    <a:pt x="751688" y="894562"/>
                    <a:pt x="741363" y="896150"/>
                  </a:cubicBezTo>
                  <a:cubicBezTo>
                    <a:pt x="731050" y="897737"/>
                    <a:pt x="722313" y="893763"/>
                    <a:pt x="713588" y="900113"/>
                  </a:cubicBezTo>
                  <a:cubicBezTo>
                    <a:pt x="704850" y="906463"/>
                    <a:pt x="690563" y="916787"/>
                    <a:pt x="681038" y="917575"/>
                  </a:cubicBezTo>
                  <a:cubicBezTo>
                    <a:pt x="671513" y="918375"/>
                    <a:pt x="650088" y="919163"/>
                    <a:pt x="642938" y="919163"/>
                  </a:cubicBezTo>
                  <a:cubicBezTo>
                    <a:pt x="635800" y="919163"/>
                    <a:pt x="615163" y="915200"/>
                    <a:pt x="604838" y="923925"/>
                  </a:cubicBezTo>
                  <a:cubicBezTo>
                    <a:pt x="594525" y="932662"/>
                    <a:pt x="573888" y="961237"/>
                    <a:pt x="561188" y="977112"/>
                  </a:cubicBezTo>
                  <a:cubicBezTo>
                    <a:pt x="548488" y="992987"/>
                    <a:pt x="537375" y="1010450"/>
                    <a:pt x="533400" y="1022350"/>
                  </a:cubicBezTo>
                  <a:cubicBezTo>
                    <a:pt x="529438" y="1034262"/>
                    <a:pt x="539750" y="1038225"/>
                    <a:pt x="536575" y="1048550"/>
                  </a:cubicBezTo>
                  <a:cubicBezTo>
                    <a:pt x="533400" y="1058863"/>
                    <a:pt x="529438" y="1080300"/>
                    <a:pt x="524675" y="1087438"/>
                  </a:cubicBezTo>
                  <a:cubicBezTo>
                    <a:pt x="519913" y="1094588"/>
                    <a:pt x="516738" y="1112838"/>
                    <a:pt x="508800" y="1121575"/>
                  </a:cubicBezTo>
                  <a:cubicBezTo>
                    <a:pt x="500863" y="1130300"/>
                    <a:pt x="494513" y="1146975"/>
                    <a:pt x="491338" y="1158088"/>
                  </a:cubicBezTo>
                  <a:cubicBezTo>
                    <a:pt x="488163" y="1169200"/>
                    <a:pt x="488950" y="1177138"/>
                    <a:pt x="488950" y="1187450"/>
                  </a:cubicBezTo>
                  <a:cubicBezTo>
                    <a:pt x="488950" y="1197775"/>
                    <a:pt x="486575" y="1203325"/>
                    <a:pt x="475463" y="1212063"/>
                  </a:cubicBezTo>
                  <a:cubicBezTo>
                    <a:pt x="464350" y="1220788"/>
                    <a:pt x="458000" y="1227138"/>
                    <a:pt x="452438" y="1233488"/>
                  </a:cubicBezTo>
                  <a:cubicBezTo>
                    <a:pt x="446888" y="1239838"/>
                    <a:pt x="443713" y="1253338"/>
                    <a:pt x="449263" y="1259688"/>
                  </a:cubicBezTo>
                  <a:cubicBezTo>
                    <a:pt x="454825" y="1266038"/>
                    <a:pt x="459588" y="1272388"/>
                    <a:pt x="452438" y="1283500"/>
                  </a:cubicBezTo>
                  <a:cubicBezTo>
                    <a:pt x="445300" y="1294613"/>
                    <a:pt x="442913" y="1296988"/>
                    <a:pt x="443713" y="1304138"/>
                  </a:cubicBezTo>
                  <a:cubicBezTo>
                    <a:pt x="444500" y="1311275"/>
                    <a:pt x="446888" y="1326363"/>
                    <a:pt x="435775" y="1317625"/>
                  </a:cubicBezTo>
                  <a:cubicBezTo>
                    <a:pt x="424663" y="1308900"/>
                    <a:pt x="415138" y="1293813"/>
                    <a:pt x="404025" y="1287463"/>
                  </a:cubicBezTo>
                  <a:cubicBezTo>
                    <a:pt x="392913" y="1281113"/>
                    <a:pt x="376238" y="1273175"/>
                    <a:pt x="357988" y="1270800"/>
                  </a:cubicBezTo>
                  <a:cubicBezTo>
                    <a:pt x="339725" y="1268413"/>
                    <a:pt x="327825" y="1267625"/>
                    <a:pt x="312738" y="1265238"/>
                  </a:cubicBezTo>
                  <a:cubicBezTo>
                    <a:pt x="297663" y="1262863"/>
                    <a:pt x="279400" y="1259688"/>
                    <a:pt x="269875" y="1256513"/>
                  </a:cubicBezTo>
                  <a:cubicBezTo>
                    <a:pt x="260350" y="1253338"/>
                    <a:pt x="245275" y="1243013"/>
                    <a:pt x="238925" y="1230313"/>
                  </a:cubicBezTo>
                  <a:cubicBezTo>
                    <a:pt x="232575" y="1217613"/>
                    <a:pt x="231775" y="1202538"/>
                    <a:pt x="219875" y="1189838"/>
                  </a:cubicBezTo>
                  <a:cubicBezTo>
                    <a:pt x="207963" y="1177138"/>
                    <a:pt x="204788" y="1171575"/>
                    <a:pt x="198438" y="1162050"/>
                  </a:cubicBezTo>
                  <a:cubicBezTo>
                    <a:pt x="192088" y="1152525"/>
                    <a:pt x="179388" y="1140625"/>
                    <a:pt x="167488" y="1133475"/>
                  </a:cubicBezTo>
                  <a:cubicBezTo>
                    <a:pt x="155575" y="1126338"/>
                    <a:pt x="129388" y="1116813"/>
                    <a:pt x="116688" y="1112838"/>
                  </a:cubicBezTo>
                  <a:cubicBezTo>
                    <a:pt x="103988" y="1108875"/>
                    <a:pt x="85725" y="1100138"/>
                    <a:pt x="70650" y="1098550"/>
                  </a:cubicBezTo>
                  <a:cubicBezTo>
                    <a:pt x="55563" y="1096963"/>
                    <a:pt x="42075" y="1093000"/>
                    <a:pt x="29375" y="1090613"/>
                  </a:cubicBezTo>
                  <a:cubicBezTo>
                    <a:pt x="16675" y="1088238"/>
                    <a:pt x="800" y="1086650"/>
                    <a:pt x="800" y="1084263"/>
                  </a:cubicBezTo>
                  <a:cubicBezTo>
                    <a:pt x="800" y="1081888"/>
                    <a:pt x="0" y="1079500"/>
                    <a:pt x="5563" y="1069975"/>
                  </a:cubicBezTo>
                  <a:cubicBezTo>
                    <a:pt x="11113" y="1060450"/>
                    <a:pt x="13500" y="1057275"/>
                    <a:pt x="15088" y="1046962"/>
                  </a:cubicBezTo>
                  <a:cubicBezTo>
                    <a:pt x="16675" y="1036638"/>
                    <a:pt x="16675" y="1030288"/>
                    <a:pt x="30163" y="1022350"/>
                  </a:cubicBezTo>
                  <a:cubicBezTo>
                    <a:pt x="43663" y="1014413"/>
                    <a:pt x="60325" y="992987"/>
                    <a:pt x="70650" y="984250"/>
                  </a:cubicBezTo>
                  <a:cubicBezTo>
                    <a:pt x="80963" y="975525"/>
                    <a:pt x="84938" y="956475"/>
                    <a:pt x="92075" y="946950"/>
                  </a:cubicBezTo>
                  <a:cubicBezTo>
                    <a:pt x="99225" y="937425"/>
                    <a:pt x="111125" y="909638"/>
                    <a:pt x="113513" y="900912"/>
                  </a:cubicBezTo>
                  <a:cubicBezTo>
                    <a:pt x="115888" y="892175"/>
                    <a:pt x="119063" y="878687"/>
                    <a:pt x="128588" y="870750"/>
                  </a:cubicBezTo>
                  <a:cubicBezTo>
                    <a:pt x="138113" y="862812"/>
                    <a:pt x="150025" y="847725"/>
                    <a:pt x="163513" y="837412"/>
                  </a:cubicBezTo>
                  <a:cubicBezTo>
                    <a:pt x="177013" y="827088"/>
                    <a:pt x="181775" y="814388"/>
                    <a:pt x="192888" y="804075"/>
                  </a:cubicBezTo>
                  <a:cubicBezTo>
                    <a:pt x="204000" y="793750"/>
                    <a:pt x="215900" y="778675"/>
                    <a:pt x="222250" y="771525"/>
                  </a:cubicBezTo>
                  <a:cubicBezTo>
                    <a:pt x="228600" y="764387"/>
                    <a:pt x="245275" y="742950"/>
                    <a:pt x="254800" y="735013"/>
                  </a:cubicBezTo>
                  <a:cubicBezTo>
                    <a:pt x="264325" y="727075"/>
                    <a:pt x="282575" y="709613"/>
                    <a:pt x="295275" y="703263"/>
                  </a:cubicBezTo>
                  <a:cubicBezTo>
                    <a:pt x="307975" y="696913"/>
                    <a:pt x="325438" y="677863"/>
                    <a:pt x="340525" y="670725"/>
                  </a:cubicBezTo>
                  <a:cubicBezTo>
                    <a:pt x="355600" y="663575"/>
                    <a:pt x="360363" y="655638"/>
                    <a:pt x="368300" y="639763"/>
                  </a:cubicBezTo>
                  <a:cubicBezTo>
                    <a:pt x="376238" y="623888"/>
                    <a:pt x="378625" y="589762"/>
                    <a:pt x="378625" y="574675"/>
                  </a:cubicBezTo>
                  <a:cubicBezTo>
                    <a:pt x="378625" y="559600"/>
                    <a:pt x="374650" y="509588"/>
                    <a:pt x="373863" y="497687"/>
                  </a:cubicBezTo>
                  <a:cubicBezTo>
                    <a:pt x="373063" y="485775"/>
                    <a:pt x="369888" y="442913"/>
                    <a:pt x="372275" y="431800"/>
                  </a:cubicBezTo>
                  <a:cubicBezTo>
                    <a:pt x="374650" y="420688"/>
                    <a:pt x="370688" y="396087"/>
                    <a:pt x="365925" y="388938"/>
                  </a:cubicBezTo>
                  <a:cubicBezTo>
                    <a:pt x="361163" y="381800"/>
                    <a:pt x="346875" y="339725"/>
                    <a:pt x="335763" y="327825"/>
                  </a:cubicBezTo>
                  <a:cubicBezTo>
                    <a:pt x="324650" y="315913"/>
                    <a:pt x="315125" y="298450"/>
                    <a:pt x="307975" y="290513"/>
                  </a:cubicBezTo>
                  <a:cubicBezTo>
                    <a:pt x="300838" y="282575"/>
                    <a:pt x="299250" y="260350"/>
                    <a:pt x="294488" y="251625"/>
                  </a:cubicBezTo>
                  <a:cubicBezTo>
                    <a:pt x="289725" y="242888"/>
                    <a:pt x="276225" y="205587"/>
                    <a:pt x="272263" y="191300"/>
                  </a:cubicBezTo>
                  <a:cubicBezTo>
                    <a:pt x="268288" y="177012"/>
                    <a:pt x="262738" y="155575"/>
                    <a:pt x="255588" y="144463"/>
                  </a:cubicBezTo>
                  <a:cubicBezTo>
                    <a:pt x="248450" y="133350"/>
                    <a:pt x="233363" y="115100"/>
                    <a:pt x="230188" y="107950"/>
                  </a:cubicBezTo>
                  <a:cubicBezTo>
                    <a:pt x="227013" y="100812"/>
                    <a:pt x="218288" y="78587"/>
                    <a:pt x="215113" y="68263"/>
                  </a:cubicBezTo>
                  <a:cubicBezTo>
                    <a:pt x="211938" y="57950"/>
                    <a:pt x="200025" y="35725"/>
                    <a:pt x="195263" y="29375"/>
                  </a:cubicBezTo>
                  <a:cubicBezTo>
                    <a:pt x="190500" y="23025"/>
                    <a:pt x="177013" y="0"/>
                    <a:pt x="177013" y="0"/>
                  </a:cubicBezTo>
                  <a:close/>
                </a:path>
              </a:pathLst>
            </a:custGeom>
            <a:ln w="0" cap="flat">
              <a:miter lim="100000"/>
            </a:ln>
          </p:spPr>
          <p:style>
            <a:lnRef idx="0">
              <a:srgbClr val="000000">
                <a:alpha val="0"/>
              </a:srgbClr>
            </a:lnRef>
            <a:fillRef idx="1">
              <a:srgbClr val="D3D2D2"/>
            </a:fillRef>
            <a:effectRef idx="0">
              <a:scrgbClr r="0" g="0" b="0"/>
            </a:effectRef>
            <a:fontRef idx="none"/>
          </p:style>
          <p:txBody>
            <a:bodyPr/>
            <a:lstStyle/>
            <a:p>
              <a:endParaRPr lang="en-GB"/>
            </a:p>
          </p:txBody>
        </p:sp>
        <p:sp>
          <p:nvSpPr>
            <p:cNvPr id="12" name="Shape 11">
              <a:extLst>
                <a:ext uri="{FF2B5EF4-FFF2-40B4-BE49-F238E27FC236}">
                  <a16:creationId xmlns:a16="http://schemas.microsoft.com/office/drawing/2014/main" id="{4F572709-E9E2-46DE-A396-CF0A7DECB4C7}"/>
                </a:ext>
              </a:extLst>
            </p:cNvPr>
            <p:cNvSpPr/>
            <p:nvPr/>
          </p:nvSpPr>
          <p:spPr>
            <a:xfrm>
              <a:off x="2562390" y="1595"/>
              <a:ext cx="2259826" cy="4655604"/>
            </a:xfrm>
            <a:custGeom>
              <a:avLst/>
              <a:gdLst/>
              <a:ahLst/>
              <a:cxnLst/>
              <a:rect l="0" t="0" r="0" b="0"/>
              <a:pathLst>
                <a:path w="2259826" h="4655604">
                  <a:moveTo>
                    <a:pt x="1639100" y="4652175"/>
                  </a:moveTo>
                  <a:cubicBezTo>
                    <a:pt x="1659738" y="4652175"/>
                    <a:pt x="1680375" y="4647413"/>
                    <a:pt x="1686725" y="4629950"/>
                  </a:cubicBezTo>
                  <a:cubicBezTo>
                    <a:pt x="1693075" y="4612488"/>
                    <a:pt x="1715300" y="4593438"/>
                    <a:pt x="1734350" y="4583913"/>
                  </a:cubicBezTo>
                  <a:cubicBezTo>
                    <a:pt x="1753400" y="4574388"/>
                    <a:pt x="1766100" y="4566450"/>
                    <a:pt x="1786738" y="4555338"/>
                  </a:cubicBezTo>
                  <a:cubicBezTo>
                    <a:pt x="1807375" y="4544225"/>
                    <a:pt x="1823250" y="4541050"/>
                    <a:pt x="1826425" y="4518825"/>
                  </a:cubicBezTo>
                  <a:cubicBezTo>
                    <a:pt x="1829600" y="4496600"/>
                    <a:pt x="1840713" y="4469613"/>
                    <a:pt x="1842300" y="4452150"/>
                  </a:cubicBezTo>
                  <a:cubicBezTo>
                    <a:pt x="1843888" y="4434688"/>
                    <a:pt x="1859763" y="4404525"/>
                    <a:pt x="1848650" y="4387063"/>
                  </a:cubicBezTo>
                  <a:cubicBezTo>
                    <a:pt x="1837538" y="4369600"/>
                    <a:pt x="1829600" y="4355313"/>
                    <a:pt x="1829600" y="4347375"/>
                  </a:cubicBezTo>
                  <a:cubicBezTo>
                    <a:pt x="1829600" y="4339438"/>
                    <a:pt x="1818488" y="4320388"/>
                    <a:pt x="1826425" y="4309275"/>
                  </a:cubicBezTo>
                  <a:cubicBezTo>
                    <a:pt x="1834363" y="4298163"/>
                    <a:pt x="1813725" y="4277525"/>
                    <a:pt x="1812138" y="4258475"/>
                  </a:cubicBezTo>
                  <a:cubicBezTo>
                    <a:pt x="1810550" y="4239425"/>
                    <a:pt x="1810550" y="4221963"/>
                    <a:pt x="1789913" y="4218788"/>
                  </a:cubicBezTo>
                  <a:cubicBezTo>
                    <a:pt x="1769275" y="4215613"/>
                    <a:pt x="1750225" y="4204500"/>
                    <a:pt x="1758163" y="4193388"/>
                  </a:cubicBezTo>
                  <a:cubicBezTo>
                    <a:pt x="1766100" y="4182275"/>
                    <a:pt x="1767688" y="4172750"/>
                    <a:pt x="1791500" y="4166400"/>
                  </a:cubicBezTo>
                  <a:cubicBezTo>
                    <a:pt x="1815313" y="4160050"/>
                    <a:pt x="1834363" y="4150525"/>
                    <a:pt x="1843888" y="4133063"/>
                  </a:cubicBezTo>
                  <a:cubicBezTo>
                    <a:pt x="1853413" y="4115600"/>
                    <a:pt x="1869288" y="4093375"/>
                    <a:pt x="1864525" y="4074325"/>
                  </a:cubicBezTo>
                  <a:cubicBezTo>
                    <a:pt x="1859763" y="4055275"/>
                    <a:pt x="1869288" y="4053688"/>
                    <a:pt x="1834363" y="4045750"/>
                  </a:cubicBezTo>
                  <a:cubicBezTo>
                    <a:pt x="1799438" y="4037813"/>
                    <a:pt x="1789913" y="4037813"/>
                    <a:pt x="1762925" y="4048925"/>
                  </a:cubicBezTo>
                  <a:cubicBezTo>
                    <a:pt x="1735938" y="4060038"/>
                    <a:pt x="1707363" y="4063213"/>
                    <a:pt x="1691488" y="4069563"/>
                  </a:cubicBezTo>
                  <a:cubicBezTo>
                    <a:pt x="1675613" y="4075913"/>
                    <a:pt x="1667675" y="4083850"/>
                    <a:pt x="1637513" y="4085438"/>
                  </a:cubicBezTo>
                  <a:cubicBezTo>
                    <a:pt x="1607350" y="4087025"/>
                    <a:pt x="1574013" y="4094963"/>
                    <a:pt x="1543850" y="4091788"/>
                  </a:cubicBezTo>
                  <a:cubicBezTo>
                    <a:pt x="1513688" y="4088613"/>
                    <a:pt x="1512100" y="4085438"/>
                    <a:pt x="1486700" y="4096550"/>
                  </a:cubicBezTo>
                  <a:cubicBezTo>
                    <a:pt x="1461300" y="4107663"/>
                    <a:pt x="1442250" y="4120363"/>
                    <a:pt x="1418438" y="4112425"/>
                  </a:cubicBezTo>
                  <a:cubicBezTo>
                    <a:pt x="1394625" y="4104488"/>
                    <a:pt x="1383513" y="4114013"/>
                    <a:pt x="1366050" y="4125125"/>
                  </a:cubicBezTo>
                  <a:cubicBezTo>
                    <a:pt x="1348588" y="4136238"/>
                    <a:pt x="1331125" y="4121950"/>
                    <a:pt x="1312075" y="4139413"/>
                  </a:cubicBezTo>
                  <a:cubicBezTo>
                    <a:pt x="1293025" y="4156875"/>
                    <a:pt x="1285088" y="4164813"/>
                    <a:pt x="1261275" y="4164813"/>
                  </a:cubicBezTo>
                  <a:cubicBezTo>
                    <a:pt x="1237463" y="4164813"/>
                    <a:pt x="1232700" y="4169575"/>
                    <a:pt x="1210475" y="4169575"/>
                  </a:cubicBezTo>
                  <a:cubicBezTo>
                    <a:pt x="1188250" y="4169575"/>
                    <a:pt x="1189838" y="4165359"/>
                    <a:pt x="1166559" y="4172763"/>
                  </a:cubicBezTo>
                  <a:cubicBezTo>
                    <a:pt x="1143279" y="4180167"/>
                    <a:pt x="1123175" y="4178046"/>
                    <a:pt x="1111529" y="4174871"/>
                  </a:cubicBezTo>
                  <a:cubicBezTo>
                    <a:pt x="1099884" y="4171696"/>
                    <a:pt x="1092467" y="4164304"/>
                    <a:pt x="1077659" y="4156888"/>
                  </a:cubicBezTo>
                  <a:cubicBezTo>
                    <a:pt x="1062850" y="4149471"/>
                    <a:pt x="1054367" y="4142054"/>
                    <a:pt x="1042733" y="4149471"/>
                  </a:cubicBezTo>
                  <a:cubicBezTo>
                    <a:pt x="1031100" y="4156888"/>
                    <a:pt x="1021575" y="4149471"/>
                    <a:pt x="1015225" y="4143121"/>
                  </a:cubicBezTo>
                  <a:cubicBezTo>
                    <a:pt x="1008875" y="4136771"/>
                    <a:pt x="995108" y="4124084"/>
                    <a:pt x="994054" y="4112438"/>
                  </a:cubicBezTo>
                  <a:cubicBezTo>
                    <a:pt x="993000" y="4100792"/>
                    <a:pt x="988758" y="4090213"/>
                    <a:pt x="978179" y="4088092"/>
                  </a:cubicBezTo>
                  <a:cubicBezTo>
                    <a:pt x="967600" y="4085971"/>
                    <a:pt x="965492" y="4073271"/>
                    <a:pt x="958075" y="4060571"/>
                  </a:cubicBezTo>
                  <a:cubicBezTo>
                    <a:pt x="950658" y="4047871"/>
                    <a:pt x="953846" y="4038346"/>
                    <a:pt x="945375" y="4035171"/>
                  </a:cubicBezTo>
                  <a:cubicBezTo>
                    <a:pt x="936904" y="4031996"/>
                    <a:pt x="925258" y="4036238"/>
                    <a:pt x="925258" y="4043642"/>
                  </a:cubicBezTo>
                  <a:cubicBezTo>
                    <a:pt x="925258" y="4051046"/>
                    <a:pt x="941146" y="4058450"/>
                    <a:pt x="935850" y="4066921"/>
                  </a:cubicBezTo>
                  <a:cubicBezTo>
                    <a:pt x="930554" y="4075392"/>
                    <a:pt x="932675" y="4081742"/>
                    <a:pt x="933729" y="4088092"/>
                  </a:cubicBezTo>
                  <a:cubicBezTo>
                    <a:pt x="934783" y="4094442"/>
                    <a:pt x="933742" y="4103954"/>
                    <a:pt x="926325" y="4108196"/>
                  </a:cubicBezTo>
                  <a:cubicBezTo>
                    <a:pt x="918908" y="4112438"/>
                    <a:pt x="903046" y="4119842"/>
                    <a:pt x="900925" y="4110317"/>
                  </a:cubicBezTo>
                  <a:cubicBezTo>
                    <a:pt x="898804" y="4100792"/>
                    <a:pt x="897750" y="4091254"/>
                    <a:pt x="904100" y="4085971"/>
                  </a:cubicBezTo>
                  <a:cubicBezTo>
                    <a:pt x="910450" y="4080688"/>
                    <a:pt x="911504" y="4065854"/>
                    <a:pt x="911504" y="4060571"/>
                  </a:cubicBezTo>
                  <a:cubicBezTo>
                    <a:pt x="911504" y="4055288"/>
                    <a:pt x="887158" y="4043629"/>
                    <a:pt x="889279" y="4057396"/>
                  </a:cubicBezTo>
                  <a:cubicBezTo>
                    <a:pt x="891400" y="4071163"/>
                    <a:pt x="887171" y="4084929"/>
                    <a:pt x="875525" y="4090213"/>
                  </a:cubicBezTo>
                  <a:cubicBezTo>
                    <a:pt x="863879" y="4095496"/>
                    <a:pt x="858596" y="4093388"/>
                    <a:pt x="843775" y="4099738"/>
                  </a:cubicBezTo>
                  <a:cubicBezTo>
                    <a:pt x="828954" y="4106088"/>
                    <a:pt x="815200" y="4108196"/>
                    <a:pt x="806729" y="4100792"/>
                  </a:cubicBezTo>
                  <a:cubicBezTo>
                    <a:pt x="798258" y="4093388"/>
                    <a:pt x="788733" y="4089146"/>
                    <a:pt x="771804" y="4089146"/>
                  </a:cubicBezTo>
                  <a:cubicBezTo>
                    <a:pt x="754875" y="4089146"/>
                    <a:pt x="742175" y="4084917"/>
                    <a:pt x="730529" y="4084917"/>
                  </a:cubicBezTo>
                  <a:cubicBezTo>
                    <a:pt x="718883" y="4084917"/>
                    <a:pt x="704075" y="4073271"/>
                    <a:pt x="714654" y="4069042"/>
                  </a:cubicBezTo>
                  <a:cubicBezTo>
                    <a:pt x="725233" y="4064813"/>
                    <a:pt x="737946" y="4057396"/>
                    <a:pt x="748525" y="4049992"/>
                  </a:cubicBezTo>
                  <a:cubicBezTo>
                    <a:pt x="759104" y="4042588"/>
                    <a:pt x="763333" y="4027767"/>
                    <a:pt x="787679" y="4030942"/>
                  </a:cubicBezTo>
                  <a:cubicBezTo>
                    <a:pt x="812025" y="4034117"/>
                    <a:pt x="827900" y="4028834"/>
                    <a:pt x="828954" y="4017188"/>
                  </a:cubicBezTo>
                  <a:cubicBezTo>
                    <a:pt x="830008" y="4005542"/>
                    <a:pt x="848004" y="3982250"/>
                    <a:pt x="873404" y="3981196"/>
                  </a:cubicBezTo>
                  <a:cubicBezTo>
                    <a:pt x="898804" y="3980142"/>
                    <a:pt x="907275" y="3989667"/>
                    <a:pt x="905154" y="3999192"/>
                  </a:cubicBezTo>
                  <a:cubicBezTo>
                    <a:pt x="903033" y="4008717"/>
                    <a:pt x="913625" y="4014013"/>
                    <a:pt x="921029" y="4007663"/>
                  </a:cubicBezTo>
                  <a:cubicBezTo>
                    <a:pt x="928433" y="4001313"/>
                    <a:pt x="929488" y="3985438"/>
                    <a:pt x="941133" y="3980142"/>
                  </a:cubicBezTo>
                  <a:cubicBezTo>
                    <a:pt x="952779" y="3974846"/>
                    <a:pt x="969708" y="3956863"/>
                    <a:pt x="963358" y="3947338"/>
                  </a:cubicBezTo>
                  <a:cubicBezTo>
                    <a:pt x="957008" y="3937813"/>
                    <a:pt x="964425" y="3929342"/>
                    <a:pt x="945375" y="3926167"/>
                  </a:cubicBezTo>
                  <a:cubicBezTo>
                    <a:pt x="926325" y="3922992"/>
                    <a:pt x="928446" y="3922992"/>
                    <a:pt x="904100" y="3922992"/>
                  </a:cubicBezTo>
                  <a:cubicBezTo>
                    <a:pt x="879754" y="3922992"/>
                    <a:pt x="855421" y="3925113"/>
                    <a:pt x="840600" y="3921938"/>
                  </a:cubicBezTo>
                  <a:cubicBezTo>
                    <a:pt x="825779" y="3918763"/>
                    <a:pt x="812025" y="3920871"/>
                    <a:pt x="797204" y="3920871"/>
                  </a:cubicBezTo>
                  <a:cubicBezTo>
                    <a:pt x="782383" y="3920871"/>
                    <a:pt x="763333" y="3912413"/>
                    <a:pt x="752754" y="3910292"/>
                  </a:cubicBezTo>
                  <a:cubicBezTo>
                    <a:pt x="742175" y="3908171"/>
                    <a:pt x="724192" y="3906063"/>
                    <a:pt x="710425" y="3906063"/>
                  </a:cubicBezTo>
                  <a:cubicBezTo>
                    <a:pt x="696658" y="3906063"/>
                    <a:pt x="685013" y="3911346"/>
                    <a:pt x="668083" y="3911346"/>
                  </a:cubicBezTo>
                  <a:cubicBezTo>
                    <a:pt x="651154" y="3911346"/>
                    <a:pt x="641629" y="3911359"/>
                    <a:pt x="632104" y="3918763"/>
                  </a:cubicBezTo>
                  <a:cubicBezTo>
                    <a:pt x="622579" y="3926167"/>
                    <a:pt x="609892" y="3934625"/>
                    <a:pt x="602475" y="3946271"/>
                  </a:cubicBezTo>
                  <a:cubicBezTo>
                    <a:pt x="595058" y="3957917"/>
                    <a:pt x="591883" y="3972738"/>
                    <a:pt x="571779" y="3975913"/>
                  </a:cubicBezTo>
                  <a:cubicBezTo>
                    <a:pt x="551675" y="3979088"/>
                    <a:pt x="542150" y="3973779"/>
                    <a:pt x="526275" y="3978021"/>
                  </a:cubicBezTo>
                  <a:cubicBezTo>
                    <a:pt x="510400" y="3982263"/>
                    <a:pt x="500875" y="3986492"/>
                    <a:pt x="488175" y="3986492"/>
                  </a:cubicBezTo>
                  <a:cubicBezTo>
                    <a:pt x="475475" y="3986492"/>
                    <a:pt x="463829" y="3989654"/>
                    <a:pt x="457479" y="3981196"/>
                  </a:cubicBezTo>
                  <a:cubicBezTo>
                    <a:pt x="451129" y="3972738"/>
                    <a:pt x="447954" y="3967442"/>
                    <a:pt x="431025" y="3964267"/>
                  </a:cubicBezTo>
                  <a:cubicBezTo>
                    <a:pt x="414096" y="3961092"/>
                    <a:pt x="406692" y="3960038"/>
                    <a:pt x="401396" y="3957917"/>
                  </a:cubicBezTo>
                  <a:cubicBezTo>
                    <a:pt x="396100" y="3955796"/>
                    <a:pt x="403504" y="3950500"/>
                    <a:pt x="416204" y="3946271"/>
                  </a:cubicBezTo>
                  <a:cubicBezTo>
                    <a:pt x="428904" y="3942042"/>
                    <a:pt x="435267" y="3938854"/>
                    <a:pt x="452196" y="3952621"/>
                  </a:cubicBezTo>
                  <a:cubicBezTo>
                    <a:pt x="469125" y="3966388"/>
                    <a:pt x="475475" y="3969563"/>
                    <a:pt x="485000" y="3967442"/>
                  </a:cubicBezTo>
                  <a:cubicBezTo>
                    <a:pt x="494525" y="3965321"/>
                    <a:pt x="501929" y="3958984"/>
                    <a:pt x="514629" y="3960038"/>
                  </a:cubicBezTo>
                  <a:cubicBezTo>
                    <a:pt x="527329" y="3961092"/>
                    <a:pt x="538963" y="3965334"/>
                    <a:pt x="546379" y="3956863"/>
                  </a:cubicBezTo>
                  <a:cubicBezTo>
                    <a:pt x="553796" y="3948392"/>
                    <a:pt x="573913" y="3927221"/>
                    <a:pt x="572846" y="3917696"/>
                  </a:cubicBezTo>
                  <a:cubicBezTo>
                    <a:pt x="571779" y="3908171"/>
                    <a:pt x="580250" y="3896525"/>
                    <a:pt x="589775" y="3885946"/>
                  </a:cubicBezTo>
                  <a:cubicBezTo>
                    <a:pt x="599300" y="3875367"/>
                    <a:pt x="623646" y="3867963"/>
                    <a:pt x="631050" y="3867963"/>
                  </a:cubicBezTo>
                  <a:cubicBezTo>
                    <a:pt x="638454" y="3867963"/>
                    <a:pt x="652221" y="3871138"/>
                    <a:pt x="668096" y="3862667"/>
                  </a:cubicBezTo>
                  <a:cubicBezTo>
                    <a:pt x="683971" y="3854196"/>
                    <a:pt x="693496" y="3849979"/>
                    <a:pt x="703021" y="3848913"/>
                  </a:cubicBezTo>
                  <a:cubicBezTo>
                    <a:pt x="712546" y="3847846"/>
                    <a:pt x="715721" y="3845725"/>
                    <a:pt x="732650" y="3851021"/>
                  </a:cubicBezTo>
                  <a:cubicBezTo>
                    <a:pt x="749579" y="3856317"/>
                    <a:pt x="774992" y="3853154"/>
                    <a:pt x="779221" y="3845738"/>
                  </a:cubicBezTo>
                  <a:cubicBezTo>
                    <a:pt x="783450" y="3838321"/>
                    <a:pt x="783463" y="3836200"/>
                    <a:pt x="795096" y="3835146"/>
                  </a:cubicBezTo>
                  <a:cubicBezTo>
                    <a:pt x="806729" y="3834092"/>
                    <a:pt x="821563" y="3830904"/>
                    <a:pt x="826846" y="3825621"/>
                  </a:cubicBezTo>
                  <a:cubicBezTo>
                    <a:pt x="832129" y="3820338"/>
                    <a:pt x="836358" y="3808704"/>
                    <a:pt x="835304" y="3804463"/>
                  </a:cubicBezTo>
                  <a:cubicBezTo>
                    <a:pt x="834250" y="3800221"/>
                    <a:pt x="837438" y="3793884"/>
                    <a:pt x="849071" y="3788588"/>
                  </a:cubicBezTo>
                  <a:cubicBezTo>
                    <a:pt x="860704" y="3783292"/>
                    <a:pt x="874471" y="3771646"/>
                    <a:pt x="890346" y="3783292"/>
                  </a:cubicBezTo>
                  <a:cubicBezTo>
                    <a:pt x="906221" y="3794938"/>
                    <a:pt x="922096" y="3798100"/>
                    <a:pt x="935850" y="3797046"/>
                  </a:cubicBezTo>
                  <a:cubicBezTo>
                    <a:pt x="949604" y="3795992"/>
                    <a:pt x="952779" y="3793871"/>
                    <a:pt x="973950" y="3802342"/>
                  </a:cubicBezTo>
                  <a:cubicBezTo>
                    <a:pt x="995121" y="3810813"/>
                    <a:pt x="1003579" y="3818217"/>
                    <a:pt x="1012050" y="3815042"/>
                  </a:cubicBezTo>
                  <a:cubicBezTo>
                    <a:pt x="1020521" y="3811867"/>
                    <a:pt x="1033221" y="3801288"/>
                    <a:pt x="1040625" y="3798113"/>
                  </a:cubicBezTo>
                  <a:cubicBezTo>
                    <a:pt x="1048029" y="3794938"/>
                    <a:pt x="1062838" y="3777463"/>
                    <a:pt x="1075538" y="3775075"/>
                  </a:cubicBezTo>
                  <a:cubicBezTo>
                    <a:pt x="1088238" y="3772700"/>
                    <a:pt x="1099350" y="3770313"/>
                    <a:pt x="1102525" y="3759200"/>
                  </a:cubicBezTo>
                  <a:cubicBezTo>
                    <a:pt x="1105700" y="3748088"/>
                    <a:pt x="1113638" y="3729038"/>
                    <a:pt x="1123950" y="3725075"/>
                  </a:cubicBezTo>
                  <a:cubicBezTo>
                    <a:pt x="1134275" y="3721100"/>
                    <a:pt x="1153325" y="3717925"/>
                    <a:pt x="1158088" y="3711575"/>
                  </a:cubicBezTo>
                  <a:cubicBezTo>
                    <a:pt x="1162850" y="3705225"/>
                    <a:pt x="1177138" y="3686975"/>
                    <a:pt x="1183488" y="3680625"/>
                  </a:cubicBezTo>
                  <a:cubicBezTo>
                    <a:pt x="1189838" y="3674275"/>
                    <a:pt x="1193013" y="3673475"/>
                    <a:pt x="1202538" y="3664750"/>
                  </a:cubicBezTo>
                  <a:cubicBezTo>
                    <a:pt x="1212063" y="3656013"/>
                    <a:pt x="1220000" y="3647288"/>
                    <a:pt x="1216825" y="3636963"/>
                  </a:cubicBezTo>
                  <a:cubicBezTo>
                    <a:pt x="1213650" y="3626650"/>
                    <a:pt x="1207300" y="3622675"/>
                    <a:pt x="1196975" y="3624263"/>
                  </a:cubicBezTo>
                  <a:cubicBezTo>
                    <a:pt x="1186663" y="3625850"/>
                    <a:pt x="1181900" y="3626650"/>
                    <a:pt x="1169988" y="3627438"/>
                  </a:cubicBezTo>
                  <a:cubicBezTo>
                    <a:pt x="1158088" y="3628238"/>
                    <a:pt x="1151738" y="3623475"/>
                    <a:pt x="1147763" y="3633000"/>
                  </a:cubicBezTo>
                  <a:cubicBezTo>
                    <a:pt x="1143800" y="3642525"/>
                    <a:pt x="1139038" y="3643313"/>
                    <a:pt x="1129513" y="3643313"/>
                  </a:cubicBezTo>
                  <a:cubicBezTo>
                    <a:pt x="1119988" y="3643313"/>
                    <a:pt x="1112838" y="3644113"/>
                    <a:pt x="1106488" y="3643313"/>
                  </a:cubicBezTo>
                  <a:cubicBezTo>
                    <a:pt x="1100138" y="3642525"/>
                    <a:pt x="1096175" y="3640938"/>
                    <a:pt x="1089025" y="3631413"/>
                  </a:cubicBezTo>
                  <a:cubicBezTo>
                    <a:pt x="1081888" y="3621888"/>
                    <a:pt x="1081888" y="3619500"/>
                    <a:pt x="1070775" y="3617913"/>
                  </a:cubicBezTo>
                  <a:cubicBezTo>
                    <a:pt x="1059663" y="3616325"/>
                    <a:pt x="1049338" y="3614738"/>
                    <a:pt x="1046163" y="3610775"/>
                  </a:cubicBezTo>
                  <a:cubicBezTo>
                    <a:pt x="1042988" y="3606800"/>
                    <a:pt x="1048550" y="3605213"/>
                    <a:pt x="1055688" y="3605213"/>
                  </a:cubicBezTo>
                  <a:cubicBezTo>
                    <a:pt x="1062838" y="3605213"/>
                    <a:pt x="1080300" y="3602838"/>
                    <a:pt x="1091413" y="3606800"/>
                  </a:cubicBezTo>
                  <a:cubicBezTo>
                    <a:pt x="1102525" y="3610775"/>
                    <a:pt x="1108075" y="3613150"/>
                    <a:pt x="1114425" y="3608388"/>
                  </a:cubicBezTo>
                  <a:cubicBezTo>
                    <a:pt x="1120775" y="3603625"/>
                    <a:pt x="1129513" y="3593313"/>
                    <a:pt x="1137450" y="3594100"/>
                  </a:cubicBezTo>
                  <a:cubicBezTo>
                    <a:pt x="1145388" y="3594900"/>
                    <a:pt x="1157288" y="3597275"/>
                    <a:pt x="1162850" y="3594100"/>
                  </a:cubicBezTo>
                  <a:cubicBezTo>
                    <a:pt x="1168400" y="3590925"/>
                    <a:pt x="1171575" y="3580613"/>
                    <a:pt x="1180313" y="3574263"/>
                  </a:cubicBezTo>
                  <a:cubicBezTo>
                    <a:pt x="1189038" y="3567913"/>
                    <a:pt x="1197775" y="3558388"/>
                    <a:pt x="1197775" y="3546475"/>
                  </a:cubicBezTo>
                  <a:cubicBezTo>
                    <a:pt x="1197775" y="3534575"/>
                    <a:pt x="1190625" y="3513938"/>
                    <a:pt x="1196188" y="3508375"/>
                  </a:cubicBezTo>
                  <a:cubicBezTo>
                    <a:pt x="1201738" y="3502825"/>
                    <a:pt x="1208888" y="3478213"/>
                    <a:pt x="1204125" y="3465513"/>
                  </a:cubicBezTo>
                  <a:cubicBezTo>
                    <a:pt x="1199363" y="3452813"/>
                    <a:pt x="1198563" y="3439325"/>
                    <a:pt x="1197775" y="3434563"/>
                  </a:cubicBezTo>
                  <a:cubicBezTo>
                    <a:pt x="1196975" y="3429800"/>
                    <a:pt x="1201738" y="3412338"/>
                    <a:pt x="1201738" y="3406775"/>
                  </a:cubicBezTo>
                  <a:cubicBezTo>
                    <a:pt x="1201738" y="3401225"/>
                    <a:pt x="1205713" y="3385350"/>
                    <a:pt x="1204913" y="3376613"/>
                  </a:cubicBezTo>
                  <a:cubicBezTo>
                    <a:pt x="1204125" y="3367888"/>
                    <a:pt x="1190625" y="3352013"/>
                    <a:pt x="1182688" y="3357563"/>
                  </a:cubicBezTo>
                  <a:cubicBezTo>
                    <a:pt x="1174750" y="3363125"/>
                    <a:pt x="1176338" y="3364713"/>
                    <a:pt x="1166813" y="3362325"/>
                  </a:cubicBezTo>
                  <a:cubicBezTo>
                    <a:pt x="1157288" y="3359950"/>
                    <a:pt x="1147763" y="3359950"/>
                    <a:pt x="1142213" y="3365500"/>
                  </a:cubicBezTo>
                  <a:cubicBezTo>
                    <a:pt x="1136650" y="3371063"/>
                    <a:pt x="1132688" y="3381375"/>
                    <a:pt x="1130300" y="3389313"/>
                  </a:cubicBezTo>
                  <a:cubicBezTo>
                    <a:pt x="1127925" y="3397250"/>
                    <a:pt x="1125538" y="3399638"/>
                    <a:pt x="1116813" y="3399638"/>
                  </a:cubicBezTo>
                  <a:cubicBezTo>
                    <a:pt x="1108075" y="3399638"/>
                    <a:pt x="1104113" y="3399638"/>
                    <a:pt x="1098550" y="3405988"/>
                  </a:cubicBezTo>
                  <a:cubicBezTo>
                    <a:pt x="1093000" y="3412338"/>
                    <a:pt x="1090613" y="3411538"/>
                    <a:pt x="1079500" y="3417888"/>
                  </a:cubicBezTo>
                  <a:cubicBezTo>
                    <a:pt x="1068388" y="3424238"/>
                    <a:pt x="1062838" y="3431388"/>
                    <a:pt x="1056488" y="3426625"/>
                  </a:cubicBezTo>
                  <a:cubicBezTo>
                    <a:pt x="1050138" y="3421863"/>
                    <a:pt x="1037438" y="3413925"/>
                    <a:pt x="1034263" y="3417888"/>
                  </a:cubicBezTo>
                  <a:cubicBezTo>
                    <a:pt x="1031088" y="3421863"/>
                    <a:pt x="1016000" y="3433763"/>
                    <a:pt x="1011238" y="3440113"/>
                  </a:cubicBezTo>
                  <a:cubicBezTo>
                    <a:pt x="1006475" y="3446463"/>
                    <a:pt x="996163" y="3452025"/>
                    <a:pt x="985050" y="3451225"/>
                  </a:cubicBezTo>
                  <a:cubicBezTo>
                    <a:pt x="973938" y="3450438"/>
                    <a:pt x="964413" y="3449638"/>
                    <a:pt x="957263" y="3448850"/>
                  </a:cubicBezTo>
                  <a:cubicBezTo>
                    <a:pt x="950125" y="3448050"/>
                    <a:pt x="942975" y="3448850"/>
                    <a:pt x="937425" y="3440113"/>
                  </a:cubicBezTo>
                  <a:cubicBezTo>
                    <a:pt x="931863" y="3431388"/>
                    <a:pt x="934250" y="3429000"/>
                    <a:pt x="924725" y="3424238"/>
                  </a:cubicBezTo>
                  <a:cubicBezTo>
                    <a:pt x="915200" y="3419475"/>
                    <a:pt x="912813" y="3409163"/>
                    <a:pt x="922338" y="3404400"/>
                  </a:cubicBezTo>
                  <a:cubicBezTo>
                    <a:pt x="931863" y="3399638"/>
                    <a:pt x="950125" y="3402813"/>
                    <a:pt x="957263" y="3398050"/>
                  </a:cubicBezTo>
                  <a:cubicBezTo>
                    <a:pt x="964413" y="3393288"/>
                    <a:pt x="977900" y="3386938"/>
                    <a:pt x="989013" y="3390900"/>
                  </a:cubicBezTo>
                  <a:cubicBezTo>
                    <a:pt x="1000125" y="3394875"/>
                    <a:pt x="1001713" y="3398050"/>
                    <a:pt x="1010450" y="3390113"/>
                  </a:cubicBezTo>
                  <a:cubicBezTo>
                    <a:pt x="1019175" y="3382175"/>
                    <a:pt x="1038225" y="3371063"/>
                    <a:pt x="1046163" y="3373438"/>
                  </a:cubicBezTo>
                  <a:cubicBezTo>
                    <a:pt x="1054100" y="3375825"/>
                    <a:pt x="1058075" y="3379000"/>
                    <a:pt x="1065213" y="3379000"/>
                  </a:cubicBezTo>
                  <a:cubicBezTo>
                    <a:pt x="1072363" y="3379000"/>
                    <a:pt x="1079500" y="3380588"/>
                    <a:pt x="1086650" y="3373438"/>
                  </a:cubicBezTo>
                  <a:cubicBezTo>
                    <a:pt x="1093788" y="3366300"/>
                    <a:pt x="1099350" y="3362325"/>
                    <a:pt x="1105700" y="3355188"/>
                  </a:cubicBezTo>
                  <a:cubicBezTo>
                    <a:pt x="1112050" y="3348038"/>
                    <a:pt x="1112050" y="3343275"/>
                    <a:pt x="1103313" y="3336925"/>
                  </a:cubicBezTo>
                  <a:cubicBezTo>
                    <a:pt x="1094588" y="3330575"/>
                    <a:pt x="1077125" y="3325813"/>
                    <a:pt x="1087438" y="3316288"/>
                  </a:cubicBezTo>
                  <a:cubicBezTo>
                    <a:pt x="1097763" y="3306763"/>
                    <a:pt x="1107288" y="3295650"/>
                    <a:pt x="1115225" y="3305175"/>
                  </a:cubicBezTo>
                  <a:cubicBezTo>
                    <a:pt x="1123163" y="3314700"/>
                    <a:pt x="1129513" y="3317088"/>
                    <a:pt x="1131888" y="3305975"/>
                  </a:cubicBezTo>
                  <a:cubicBezTo>
                    <a:pt x="1134275" y="3294863"/>
                    <a:pt x="1150150" y="3287713"/>
                    <a:pt x="1150938" y="3298038"/>
                  </a:cubicBezTo>
                  <a:cubicBezTo>
                    <a:pt x="1151738" y="3308350"/>
                    <a:pt x="1146975" y="3318675"/>
                    <a:pt x="1155700" y="3319463"/>
                  </a:cubicBezTo>
                  <a:cubicBezTo>
                    <a:pt x="1164438" y="3320263"/>
                    <a:pt x="1177925" y="3315500"/>
                    <a:pt x="1181900" y="3305975"/>
                  </a:cubicBezTo>
                  <a:cubicBezTo>
                    <a:pt x="1185863" y="3296450"/>
                    <a:pt x="1196188" y="3289300"/>
                    <a:pt x="1210475" y="3289300"/>
                  </a:cubicBezTo>
                  <a:cubicBezTo>
                    <a:pt x="1224763" y="3289300"/>
                    <a:pt x="1239050" y="3286925"/>
                    <a:pt x="1241425" y="3284538"/>
                  </a:cubicBezTo>
                  <a:cubicBezTo>
                    <a:pt x="1243813" y="3282163"/>
                    <a:pt x="1254125" y="3267875"/>
                    <a:pt x="1253338" y="3262313"/>
                  </a:cubicBezTo>
                  <a:cubicBezTo>
                    <a:pt x="1252538" y="3256763"/>
                    <a:pt x="1262063" y="3242475"/>
                    <a:pt x="1249363" y="3236913"/>
                  </a:cubicBezTo>
                  <a:cubicBezTo>
                    <a:pt x="1236663" y="3231363"/>
                    <a:pt x="1229525" y="3234538"/>
                    <a:pt x="1223175" y="3231363"/>
                  </a:cubicBezTo>
                  <a:cubicBezTo>
                    <a:pt x="1216825" y="3228188"/>
                    <a:pt x="1212063" y="3221038"/>
                    <a:pt x="1218413" y="3214688"/>
                  </a:cubicBezTo>
                  <a:cubicBezTo>
                    <a:pt x="1224763" y="3208338"/>
                    <a:pt x="1234288" y="3191675"/>
                    <a:pt x="1239838" y="3194850"/>
                  </a:cubicBezTo>
                  <a:cubicBezTo>
                    <a:pt x="1245400" y="3198025"/>
                    <a:pt x="1250950" y="3207550"/>
                    <a:pt x="1258100" y="3213900"/>
                  </a:cubicBezTo>
                  <a:cubicBezTo>
                    <a:pt x="1265238" y="3220250"/>
                    <a:pt x="1279525" y="3227388"/>
                    <a:pt x="1287463" y="3227388"/>
                  </a:cubicBezTo>
                  <a:cubicBezTo>
                    <a:pt x="1295400" y="3227388"/>
                    <a:pt x="1308100" y="3227388"/>
                    <a:pt x="1311275" y="3233738"/>
                  </a:cubicBezTo>
                  <a:cubicBezTo>
                    <a:pt x="1314450" y="3240088"/>
                    <a:pt x="1317625" y="3244063"/>
                    <a:pt x="1312075" y="3251200"/>
                  </a:cubicBezTo>
                  <a:cubicBezTo>
                    <a:pt x="1306513" y="3258350"/>
                    <a:pt x="1307313" y="3268663"/>
                    <a:pt x="1308900" y="3275813"/>
                  </a:cubicBezTo>
                  <a:cubicBezTo>
                    <a:pt x="1310488" y="3282950"/>
                    <a:pt x="1311275" y="3291688"/>
                    <a:pt x="1321600" y="3297238"/>
                  </a:cubicBezTo>
                  <a:cubicBezTo>
                    <a:pt x="1331913" y="3302800"/>
                    <a:pt x="1345413" y="3300413"/>
                    <a:pt x="1358113" y="3297238"/>
                  </a:cubicBezTo>
                  <a:cubicBezTo>
                    <a:pt x="1370813" y="3294063"/>
                    <a:pt x="1385888" y="3293275"/>
                    <a:pt x="1398588" y="3294063"/>
                  </a:cubicBezTo>
                  <a:cubicBezTo>
                    <a:pt x="1411288" y="3294863"/>
                    <a:pt x="1421613" y="3287713"/>
                    <a:pt x="1431925" y="3282163"/>
                  </a:cubicBezTo>
                  <a:cubicBezTo>
                    <a:pt x="1442250" y="3276600"/>
                    <a:pt x="1450188" y="3272638"/>
                    <a:pt x="1462888" y="3267075"/>
                  </a:cubicBezTo>
                  <a:cubicBezTo>
                    <a:pt x="1475588" y="3261525"/>
                    <a:pt x="1480350" y="3258350"/>
                    <a:pt x="1491463" y="3257550"/>
                  </a:cubicBezTo>
                  <a:cubicBezTo>
                    <a:pt x="1502575" y="3256763"/>
                    <a:pt x="1520825" y="3241675"/>
                    <a:pt x="1524000" y="3238500"/>
                  </a:cubicBezTo>
                  <a:cubicBezTo>
                    <a:pt x="1527175" y="3235325"/>
                    <a:pt x="1552575" y="3206750"/>
                    <a:pt x="1560513" y="3197225"/>
                  </a:cubicBezTo>
                  <a:cubicBezTo>
                    <a:pt x="1568450" y="3187700"/>
                    <a:pt x="1585913" y="3167062"/>
                    <a:pt x="1591475" y="3158338"/>
                  </a:cubicBezTo>
                  <a:cubicBezTo>
                    <a:pt x="1597025" y="3149600"/>
                    <a:pt x="1610525" y="3131350"/>
                    <a:pt x="1616875" y="3125787"/>
                  </a:cubicBezTo>
                  <a:cubicBezTo>
                    <a:pt x="1623225" y="3120238"/>
                    <a:pt x="1623225" y="3109125"/>
                    <a:pt x="1623225" y="3101975"/>
                  </a:cubicBezTo>
                  <a:cubicBezTo>
                    <a:pt x="1623225" y="3094838"/>
                    <a:pt x="1613700" y="3085313"/>
                    <a:pt x="1608938" y="3082138"/>
                  </a:cubicBezTo>
                  <a:cubicBezTo>
                    <a:pt x="1604175" y="3078963"/>
                    <a:pt x="1589888" y="3074987"/>
                    <a:pt x="1583538" y="3072613"/>
                  </a:cubicBezTo>
                  <a:cubicBezTo>
                    <a:pt x="1577188" y="3070225"/>
                    <a:pt x="1577188" y="3067850"/>
                    <a:pt x="1566863" y="3071812"/>
                  </a:cubicBezTo>
                  <a:cubicBezTo>
                    <a:pt x="1556550" y="3075788"/>
                    <a:pt x="1550200" y="3075788"/>
                    <a:pt x="1560513" y="3083725"/>
                  </a:cubicBezTo>
                  <a:cubicBezTo>
                    <a:pt x="1570838" y="3091663"/>
                    <a:pt x="1584325" y="3097212"/>
                    <a:pt x="1582738" y="3103562"/>
                  </a:cubicBezTo>
                  <a:cubicBezTo>
                    <a:pt x="1581150" y="3109912"/>
                    <a:pt x="1577975" y="3114675"/>
                    <a:pt x="1568450" y="3114675"/>
                  </a:cubicBezTo>
                  <a:cubicBezTo>
                    <a:pt x="1558925" y="3114675"/>
                    <a:pt x="1559725" y="3110713"/>
                    <a:pt x="1552575" y="3104363"/>
                  </a:cubicBezTo>
                  <a:cubicBezTo>
                    <a:pt x="1545438" y="3098013"/>
                    <a:pt x="1534325" y="3087687"/>
                    <a:pt x="1526388" y="3091663"/>
                  </a:cubicBezTo>
                  <a:cubicBezTo>
                    <a:pt x="1518450" y="3095625"/>
                    <a:pt x="1519238" y="3100387"/>
                    <a:pt x="1510513" y="3098800"/>
                  </a:cubicBezTo>
                  <a:cubicBezTo>
                    <a:pt x="1501775" y="3097212"/>
                    <a:pt x="1499400" y="3089275"/>
                    <a:pt x="1499400" y="3084512"/>
                  </a:cubicBezTo>
                  <a:cubicBezTo>
                    <a:pt x="1499400" y="3079750"/>
                    <a:pt x="1500188" y="3071025"/>
                    <a:pt x="1508925" y="3065462"/>
                  </a:cubicBezTo>
                  <a:cubicBezTo>
                    <a:pt x="1517650" y="3059913"/>
                    <a:pt x="1530350" y="3049587"/>
                    <a:pt x="1536700" y="3040863"/>
                  </a:cubicBezTo>
                  <a:cubicBezTo>
                    <a:pt x="1543050" y="3032125"/>
                    <a:pt x="1543050" y="3021012"/>
                    <a:pt x="1554163" y="3026575"/>
                  </a:cubicBezTo>
                  <a:cubicBezTo>
                    <a:pt x="1565275" y="3032125"/>
                    <a:pt x="1571625" y="3035300"/>
                    <a:pt x="1576388" y="3029750"/>
                  </a:cubicBezTo>
                  <a:cubicBezTo>
                    <a:pt x="1581150" y="3024187"/>
                    <a:pt x="1595438" y="3014662"/>
                    <a:pt x="1598613" y="3007525"/>
                  </a:cubicBezTo>
                  <a:cubicBezTo>
                    <a:pt x="1601788" y="3000375"/>
                    <a:pt x="1599413" y="2985300"/>
                    <a:pt x="1604963" y="2982125"/>
                  </a:cubicBezTo>
                  <a:cubicBezTo>
                    <a:pt x="1610525" y="2978950"/>
                    <a:pt x="1621638" y="2959900"/>
                    <a:pt x="1620838" y="2953550"/>
                  </a:cubicBezTo>
                  <a:cubicBezTo>
                    <a:pt x="1620050" y="2947200"/>
                    <a:pt x="1610525" y="2937675"/>
                    <a:pt x="1600200" y="2943225"/>
                  </a:cubicBezTo>
                  <a:cubicBezTo>
                    <a:pt x="1589888" y="2948788"/>
                    <a:pt x="1586713" y="2954337"/>
                    <a:pt x="1572425" y="2954337"/>
                  </a:cubicBezTo>
                  <a:cubicBezTo>
                    <a:pt x="1558138" y="2954337"/>
                    <a:pt x="1545438" y="2944812"/>
                    <a:pt x="1533525" y="2949575"/>
                  </a:cubicBezTo>
                  <a:cubicBezTo>
                    <a:pt x="1521625" y="2954337"/>
                    <a:pt x="1512100" y="2961488"/>
                    <a:pt x="1502575" y="2959100"/>
                  </a:cubicBezTo>
                  <a:cubicBezTo>
                    <a:pt x="1493050" y="2956725"/>
                    <a:pt x="1482725" y="2952750"/>
                    <a:pt x="1475588" y="2947987"/>
                  </a:cubicBezTo>
                  <a:cubicBezTo>
                    <a:pt x="1468438" y="2943225"/>
                    <a:pt x="1460500" y="2941637"/>
                    <a:pt x="1452563" y="2943225"/>
                  </a:cubicBezTo>
                  <a:cubicBezTo>
                    <a:pt x="1444625" y="2944812"/>
                    <a:pt x="1431925" y="2944025"/>
                    <a:pt x="1421613" y="2943225"/>
                  </a:cubicBezTo>
                  <a:cubicBezTo>
                    <a:pt x="1411288" y="2942438"/>
                    <a:pt x="1405738" y="2942438"/>
                    <a:pt x="1394625" y="2942438"/>
                  </a:cubicBezTo>
                  <a:cubicBezTo>
                    <a:pt x="1383513" y="2942438"/>
                    <a:pt x="1380338" y="2947987"/>
                    <a:pt x="1370013" y="2947200"/>
                  </a:cubicBezTo>
                  <a:cubicBezTo>
                    <a:pt x="1359700" y="2946400"/>
                    <a:pt x="1358900" y="2940850"/>
                    <a:pt x="1348588" y="2937675"/>
                  </a:cubicBezTo>
                  <a:cubicBezTo>
                    <a:pt x="1338263" y="2934500"/>
                    <a:pt x="1331125" y="2928150"/>
                    <a:pt x="1333500" y="2923388"/>
                  </a:cubicBezTo>
                  <a:cubicBezTo>
                    <a:pt x="1335888" y="2918625"/>
                    <a:pt x="1339850" y="2920213"/>
                    <a:pt x="1351763" y="2926563"/>
                  </a:cubicBezTo>
                  <a:cubicBezTo>
                    <a:pt x="1363663" y="2932913"/>
                    <a:pt x="1374775" y="2933700"/>
                    <a:pt x="1384300" y="2935287"/>
                  </a:cubicBezTo>
                  <a:cubicBezTo>
                    <a:pt x="1393825" y="2936875"/>
                    <a:pt x="1398588" y="2931325"/>
                    <a:pt x="1408113" y="2927350"/>
                  </a:cubicBezTo>
                  <a:cubicBezTo>
                    <a:pt x="1417638" y="2923388"/>
                    <a:pt x="1420813" y="2923388"/>
                    <a:pt x="1431138" y="2923388"/>
                  </a:cubicBezTo>
                  <a:cubicBezTo>
                    <a:pt x="1441450" y="2923388"/>
                    <a:pt x="1450975" y="2921000"/>
                    <a:pt x="1458913" y="2917038"/>
                  </a:cubicBezTo>
                  <a:cubicBezTo>
                    <a:pt x="1466850" y="2913062"/>
                    <a:pt x="1477175" y="2903537"/>
                    <a:pt x="1485113" y="2905925"/>
                  </a:cubicBezTo>
                  <a:cubicBezTo>
                    <a:pt x="1493050" y="2908300"/>
                    <a:pt x="1500188" y="2909100"/>
                    <a:pt x="1508125" y="2915450"/>
                  </a:cubicBezTo>
                  <a:cubicBezTo>
                    <a:pt x="1516063" y="2921800"/>
                    <a:pt x="1527975" y="2927350"/>
                    <a:pt x="1538288" y="2928150"/>
                  </a:cubicBezTo>
                  <a:cubicBezTo>
                    <a:pt x="1548613" y="2928937"/>
                    <a:pt x="1550988" y="2926563"/>
                    <a:pt x="1560513" y="2926563"/>
                  </a:cubicBezTo>
                  <a:cubicBezTo>
                    <a:pt x="1570038" y="2926563"/>
                    <a:pt x="1577188" y="2924175"/>
                    <a:pt x="1583538" y="2921000"/>
                  </a:cubicBezTo>
                  <a:cubicBezTo>
                    <a:pt x="1589888" y="2917825"/>
                    <a:pt x="1594650" y="2905125"/>
                    <a:pt x="1594650" y="2898775"/>
                  </a:cubicBezTo>
                  <a:cubicBezTo>
                    <a:pt x="1594650" y="2892425"/>
                    <a:pt x="1585913" y="2882113"/>
                    <a:pt x="1580363" y="2875763"/>
                  </a:cubicBezTo>
                  <a:cubicBezTo>
                    <a:pt x="1574800" y="2869413"/>
                    <a:pt x="1563688" y="2860675"/>
                    <a:pt x="1553375" y="2856713"/>
                  </a:cubicBezTo>
                  <a:cubicBezTo>
                    <a:pt x="1543050" y="2852737"/>
                    <a:pt x="1535913" y="2839250"/>
                    <a:pt x="1520038" y="2836075"/>
                  </a:cubicBezTo>
                  <a:cubicBezTo>
                    <a:pt x="1504163" y="2832900"/>
                    <a:pt x="1489075" y="2828925"/>
                    <a:pt x="1482725" y="2825750"/>
                  </a:cubicBezTo>
                  <a:cubicBezTo>
                    <a:pt x="1476375" y="2822575"/>
                    <a:pt x="1468438" y="2814637"/>
                    <a:pt x="1459713" y="2808287"/>
                  </a:cubicBezTo>
                  <a:cubicBezTo>
                    <a:pt x="1450975" y="2801937"/>
                    <a:pt x="1454150" y="2794000"/>
                    <a:pt x="1460500" y="2800350"/>
                  </a:cubicBezTo>
                  <a:cubicBezTo>
                    <a:pt x="1466850" y="2806700"/>
                    <a:pt x="1470825" y="2811462"/>
                    <a:pt x="1483525" y="2816225"/>
                  </a:cubicBezTo>
                  <a:cubicBezTo>
                    <a:pt x="1496225" y="2820987"/>
                    <a:pt x="1502575" y="2823375"/>
                    <a:pt x="1514475" y="2824963"/>
                  </a:cubicBezTo>
                  <a:cubicBezTo>
                    <a:pt x="1526388" y="2826550"/>
                    <a:pt x="1540675" y="2829725"/>
                    <a:pt x="1552575" y="2832900"/>
                  </a:cubicBezTo>
                  <a:cubicBezTo>
                    <a:pt x="1564488" y="2836075"/>
                    <a:pt x="1577188" y="2836075"/>
                    <a:pt x="1587500" y="2843212"/>
                  </a:cubicBezTo>
                  <a:cubicBezTo>
                    <a:pt x="1597825" y="2850363"/>
                    <a:pt x="1612900" y="2859087"/>
                    <a:pt x="1614488" y="2871787"/>
                  </a:cubicBezTo>
                  <a:cubicBezTo>
                    <a:pt x="1616075" y="2884487"/>
                    <a:pt x="1616875" y="2900362"/>
                    <a:pt x="1620838" y="2905925"/>
                  </a:cubicBezTo>
                  <a:cubicBezTo>
                    <a:pt x="1624813" y="2911475"/>
                    <a:pt x="1629575" y="2914650"/>
                    <a:pt x="1642275" y="2924975"/>
                  </a:cubicBezTo>
                  <a:cubicBezTo>
                    <a:pt x="1654975" y="2935287"/>
                    <a:pt x="1665300" y="2945613"/>
                    <a:pt x="1670850" y="2944025"/>
                  </a:cubicBezTo>
                  <a:cubicBezTo>
                    <a:pt x="1676413" y="2942438"/>
                    <a:pt x="1692288" y="2930525"/>
                    <a:pt x="1696250" y="2921800"/>
                  </a:cubicBezTo>
                  <a:cubicBezTo>
                    <a:pt x="1700225" y="2913062"/>
                    <a:pt x="1708950" y="2909100"/>
                    <a:pt x="1715300" y="2903537"/>
                  </a:cubicBezTo>
                  <a:cubicBezTo>
                    <a:pt x="1721650" y="2897988"/>
                    <a:pt x="1726413" y="2888463"/>
                    <a:pt x="1728800" y="2880525"/>
                  </a:cubicBezTo>
                  <a:cubicBezTo>
                    <a:pt x="1731175" y="2872588"/>
                    <a:pt x="1732763" y="2860675"/>
                    <a:pt x="1723238" y="2852737"/>
                  </a:cubicBezTo>
                  <a:cubicBezTo>
                    <a:pt x="1713713" y="2844800"/>
                    <a:pt x="1700225" y="2829725"/>
                    <a:pt x="1699425" y="2827337"/>
                  </a:cubicBezTo>
                  <a:cubicBezTo>
                    <a:pt x="1698638" y="2824963"/>
                    <a:pt x="1690700" y="2817812"/>
                    <a:pt x="1691488" y="2805112"/>
                  </a:cubicBezTo>
                  <a:cubicBezTo>
                    <a:pt x="1692288" y="2792412"/>
                    <a:pt x="1691488" y="2789237"/>
                    <a:pt x="1682763" y="2781300"/>
                  </a:cubicBezTo>
                  <a:cubicBezTo>
                    <a:pt x="1674025" y="2773362"/>
                    <a:pt x="1666088" y="2771775"/>
                    <a:pt x="1667675" y="2762250"/>
                  </a:cubicBezTo>
                  <a:cubicBezTo>
                    <a:pt x="1669263" y="2752725"/>
                    <a:pt x="1668475" y="2752725"/>
                    <a:pt x="1668475" y="2742413"/>
                  </a:cubicBezTo>
                  <a:cubicBezTo>
                    <a:pt x="1668475" y="2732087"/>
                    <a:pt x="1667675" y="2728125"/>
                    <a:pt x="1673238" y="2727325"/>
                  </a:cubicBezTo>
                  <a:cubicBezTo>
                    <a:pt x="1678788" y="2726538"/>
                    <a:pt x="1680375" y="2735262"/>
                    <a:pt x="1680375" y="2742413"/>
                  </a:cubicBezTo>
                  <a:cubicBezTo>
                    <a:pt x="1680375" y="2749550"/>
                    <a:pt x="1681175" y="2758288"/>
                    <a:pt x="1689900" y="2763050"/>
                  </a:cubicBezTo>
                  <a:cubicBezTo>
                    <a:pt x="1698638" y="2767813"/>
                    <a:pt x="1702600" y="2777338"/>
                    <a:pt x="1703400" y="2786062"/>
                  </a:cubicBezTo>
                  <a:cubicBezTo>
                    <a:pt x="1704188" y="2794800"/>
                    <a:pt x="1714513" y="2805112"/>
                    <a:pt x="1717688" y="2813850"/>
                  </a:cubicBezTo>
                  <a:cubicBezTo>
                    <a:pt x="1720863" y="2822575"/>
                    <a:pt x="1728000" y="2828138"/>
                    <a:pt x="1736738" y="2833687"/>
                  </a:cubicBezTo>
                  <a:cubicBezTo>
                    <a:pt x="1745463" y="2839250"/>
                    <a:pt x="1761338" y="2840037"/>
                    <a:pt x="1766900" y="2836862"/>
                  </a:cubicBezTo>
                  <a:cubicBezTo>
                    <a:pt x="1772450" y="2833687"/>
                    <a:pt x="1786738" y="2818613"/>
                    <a:pt x="1788325" y="2812263"/>
                  </a:cubicBezTo>
                  <a:cubicBezTo>
                    <a:pt x="1789913" y="2805913"/>
                    <a:pt x="1798650" y="2790825"/>
                    <a:pt x="1809763" y="2779712"/>
                  </a:cubicBezTo>
                  <a:cubicBezTo>
                    <a:pt x="1820875" y="2768600"/>
                    <a:pt x="1828013" y="2758288"/>
                    <a:pt x="1834363" y="2749550"/>
                  </a:cubicBezTo>
                  <a:cubicBezTo>
                    <a:pt x="1840713" y="2740825"/>
                    <a:pt x="1858175" y="2709075"/>
                    <a:pt x="1866113" y="2700337"/>
                  </a:cubicBezTo>
                  <a:cubicBezTo>
                    <a:pt x="1874050" y="2691613"/>
                    <a:pt x="1889138" y="2674937"/>
                    <a:pt x="1899450" y="2671762"/>
                  </a:cubicBezTo>
                  <a:cubicBezTo>
                    <a:pt x="1909775" y="2668587"/>
                    <a:pt x="1917713" y="2661450"/>
                    <a:pt x="1925650" y="2653513"/>
                  </a:cubicBezTo>
                  <a:cubicBezTo>
                    <a:pt x="1933588" y="2645575"/>
                    <a:pt x="1939938" y="2643187"/>
                    <a:pt x="1951050" y="2633662"/>
                  </a:cubicBezTo>
                  <a:cubicBezTo>
                    <a:pt x="1962163" y="2624137"/>
                    <a:pt x="1972475" y="2605888"/>
                    <a:pt x="1972475" y="2590800"/>
                  </a:cubicBezTo>
                  <a:cubicBezTo>
                    <a:pt x="1972475" y="2575725"/>
                    <a:pt x="1976450" y="2558263"/>
                    <a:pt x="1978038" y="2554287"/>
                  </a:cubicBezTo>
                  <a:cubicBezTo>
                    <a:pt x="1979625" y="2550325"/>
                    <a:pt x="1995500" y="2503487"/>
                    <a:pt x="1996288" y="2493962"/>
                  </a:cubicBezTo>
                  <a:cubicBezTo>
                    <a:pt x="1997088" y="2484437"/>
                    <a:pt x="2003438" y="2463013"/>
                    <a:pt x="2005813" y="2452687"/>
                  </a:cubicBezTo>
                  <a:cubicBezTo>
                    <a:pt x="2008200" y="2442375"/>
                    <a:pt x="2019313" y="2398712"/>
                    <a:pt x="2020100" y="2385225"/>
                  </a:cubicBezTo>
                  <a:cubicBezTo>
                    <a:pt x="2020900" y="2371725"/>
                    <a:pt x="2012163" y="2351888"/>
                    <a:pt x="2016925" y="2334425"/>
                  </a:cubicBezTo>
                  <a:cubicBezTo>
                    <a:pt x="2021688" y="2316963"/>
                    <a:pt x="2018513" y="2291563"/>
                    <a:pt x="2024863" y="2278062"/>
                  </a:cubicBezTo>
                  <a:cubicBezTo>
                    <a:pt x="2031213" y="2264575"/>
                    <a:pt x="2036775" y="2247900"/>
                    <a:pt x="2038363" y="2237588"/>
                  </a:cubicBezTo>
                  <a:cubicBezTo>
                    <a:pt x="2039950" y="2227262"/>
                    <a:pt x="2041538" y="2193925"/>
                    <a:pt x="2045500" y="2182812"/>
                  </a:cubicBezTo>
                  <a:cubicBezTo>
                    <a:pt x="2049475" y="2171700"/>
                    <a:pt x="2064550" y="2152650"/>
                    <a:pt x="2071700" y="2146300"/>
                  </a:cubicBezTo>
                  <a:cubicBezTo>
                    <a:pt x="2078838" y="2139950"/>
                    <a:pt x="2097100" y="2112175"/>
                    <a:pt x="2100275" y="2099475"/>
                  </a:cubicBezTo>
                  <a:cubicBezTo>
                    <a:pt x="2103450" y="2086775"/>
                    <a:pt x="2116150" y="2046287"/>
                    <a:pt x="2116938" y="2027237"/>
                  </a:cubicBezTo>
                  <a:cubicBezTo>
                    <a:pt x="2117738" y="2008187"/>
                    <a:pt x="2127263" y="1975650"/>
                    <a:pt x="2128050" y="1955800"/>
                  </a:cubicBezTo>
                  <a:cubicBezTo>
                    <a:pt x="2128850" y="1935963"/>
                    <a:pt x="2132025" y="1918500"/>
                    <a:pt x="2136788" y="1905000"/>
                  </a:cubicBezTo>
                  <a:cubicBezTo>
                    <a:pt x="2141550" y="1891513"/>
                    <a:pt x="2142338" y="1881187"/>
                    <a:pt x="2143925" y="1867700"/>
                  </a:cubicBezTo>
                  <a:cubicBezTo>
                    <a:pt x="2145513" y="1854200"/>
                    <a:pt x="2146313" y="1812138"/>
                    <a:pt x="2143925" y="1797850"/>
                  </a:cubicBezTo>
                  <a:cubicBezTo>
                    <a:pt x="2141550" y="1783563"/>
                    <a:pt x="2126463" y="1735938"/>
                    <a:pt x="2127263" y="1728000"/>
                  </a:cubicBezTo>
                  <a:cubicBezTo>
                    <a:pt x="2128050" y="1720063"/>
                    <a:pt x="2128050" y="1702600"/>
                    <a:pt x="2120913" y="1697037"/>
                  </a:cubicBezTo>
                  <a:cubicBezTo>
                    <a:pt x="2113763" y="1691488"/>
                    <a:pt x="2101863" y="1678788"/>
                    <a:pt x="2100275" y="1672438"/>
                  </a:cubicBezTo>
                  <a:cubicBezTo>
                    <a:pt x="2098688" y="1666088"/>
                    <a:pt x="2100275" y="1653388"/>
                    <a:pt x="2100275" y="1641475"/>
                  </a:cubicBezTo>
                  <a:cubicBezTo>
                    <a:pt x="2100275" y="1629575"/>
                    <a:pt x="2106625" y="1615288"/>
                    <a:pt x="2099475" y="1609725"/>
                  </a:cubicBezTo>
                  <a:cubicBezTo>
                    <a:pt x="2092338" y="1604175"/>
                    <a:pt x="2084400" y="1601000"/>
                    <a:pt x="2074875" y="1597825"/>
                  </a:cubicBezTo>
                  <a:cubicBezTo>
                    <a:pt x="2065350" y="1594650"/>
                    <a:pt x="2070900" y="1589087"/>
                    <a:pt x="2059788" y="1588300"/>
                  </a:cubicBezTo>
                  <a:cubicBezTo>
                    <a:pt x="2048675" y="1587500"/>
                    <a:pt x="2049475" y="1593063"/>
                    <a:pt x="2042325" y="1591475"/>
                  </a:cubicBezTo>
                  <a:cubicBezTo>
                    <a:pt x="2035188" y="1589888"/>
                    <a:pt x="2043125" y="1582737"/>
                    <a:pt x="2045500" y="1579562"/>
                  </a:cubicBezTo>
                  <a:cubicBezTo>
                    <a:pt x="2047888" y="1576387"/>
                    <a:pt x="2056613" y="1567663"/>
                    <a:pt x="2068525" y="1570838"/>
                  </a:cubicBezTo>
                  <a:cubicBezTo>
                    <a:pt x="2080425" y="1574013"/>
                    <a:pt x="2085188" y="1570037"/>
                    <a:pt x="2093925" y="1581150"/>
                  </a:cubicBezTo>
                  <a:cubicBezTo>
                    <a:pt x="2102650" y="1592262"/>
                    <a:pt x="2112975" y="1595437"/>
                    <a:pt x="2117738" y="1585125"/>
                  </a:cubicBezTo>
                  <a:cubicBezTo>
                    <a:pt x="2122500" y="1574800"/>
                    <a:pt x="2123288" y="1558138"/>
                    <a:pt x="2120113" y="1546225"/>
                  </a:cubicBezTo>
                  <a:cubicBezTo>
                    <a:pt x="2116938" y="1534325"/>
                    <a:pt x="2106625" y="1495425"/>
                    <a:pt x="2106625" y="1486700"/>
                  </a:cubicBezTo>
                  <a:cubicBezTo>
                    <a:pt x="2106625" y="1477962"/>
                    <a:pt x="2090750" y="1430337"/>
                    <a:pt x="2082013" y="1413675"/>
                  </a:cubicBezTo>
                  <a:cubicBezTo>
                    <a:pt x="2073288" y="1397000"/>
                    <a:pt x="2054238" y="1366050"/>
                    <a:pt x="2042325" y="1351763"/>
                  </a:cubicBezTo>
                  <a:cubicBezTo>
                    <a:pt x="2030425" y="1337475"/>
                    <a:pt x="2002638" y="1295400"/>
                    <a:pt x="1979625" y="1277938"/>
                  </a:cubicBezTo>
                  <a:cubicBezTo>
                    <a:pt x="1956600" y="1260475"/>
                    <a:pt x="1927238" y="1240638"/>
                    <a:pt x="1912150" y="1227938"/>
                  </a:cubicBezTo>
                  <a:cubicBezTo>
                    <a:pt x="1897075" y="1215238"/>
                    <a:pt x="1878813" y="1192213"/>
                    <a:pt x="1848650" y="1172375"/>
                  </a:cubicBezTo>
                  <a:cubicBezTo>
                    <a:pt x="1818488" y="1152525"/>
                    <a:pt x="1792300" y="1124750"/>
                    <a:pt x="1774838" y="1116013"/>
                  </a:cubicBezTo>
                  <a:cubicBezTo>
                    <a:pt x="1757375" y="1107288"/>
                    <a:pt x="1698638" y="1063625"/>
                    <a:pt x="1684350" y="1056488"/>
                  </a:cubicBezTo>
                  <a:cubicBezTo>
                    <a:pt x="1670063" y="1049338"/>
                    <a:pt x="1622425" y="1012825"/>
                    <a:pt x="1609725" y="1001713"/>
                  </a:cubicBezTo>
                  <a:cubicBezTo>
                    <a:pt x="1597025" y="990600"/>
                    <a:pt x="1575600" y="981075"/>
                    <a:pt x="1557338" y="974725"/>
                  </a:cubicBezTo>
                  <a:cubicBezTo>
                    <a:pt x="1539088" y="968375"/>
                    <a:pt x="1512100" y="955675"/>
                    <a:pt x="1497013" y="947738"/>
                  </a:cubicBezTo>
                  <a:cubicBezTo>
                    <a:pt x="1481938" y="939800"/>
                    <a:pt x="1459713" y="931863"/>
                    <a:pt x="1439863" y="931863"/>
                  </a:cubicBezTo>
                  <a:cubicBezTo>
                    <a:pt x="1420025" y="931863"/>
                    <a:pt x="1398588" y="933450"/>
                    <a:pt x="1381125" y="931863"/>
                  </a:cubicBezTo>
                  <a:cubicBezTo>
                    <a:pt x="1363663" y="930275"/>
                    <a:pt x="1316038" y="926312"/>
                    <a:pt x="1300163" y="921550"/>
                  </a:cubicBezTo>
                  <a:cubicBezTo>
                    <a:pt x="1284288" y="916787"/>
                    <a:pt x="1252538" y="907262"/>
                    <a:pt x="1243013" y="905675"/>
                  </a:cubicBezTo>
                  <a:cubicBezTo>
                    <a:pt x="1233488" y="904087"/>
                    <a:pt x="1231113" y="903288"/>
                    <a:pt x="1219200" y="900113"/>
                  </a:cubicBezTo>
                  <a:cubicBezTo>
                    <a:pt x="1207300" y="896938"/>
                    <a:pt x="1195388" y="895350"/>
                    <a:pt x="1199363" y="899325"/>
                  </a:cubicBezTo>
                  <a:cubicBezTo>
                    <a:pt x="1203325" y="903288"/>
                    <a:pt x="1215238" y="909638"/>
                    <a:pt x="1212850" y="915988"/>
                  </a:cubicBezTo>
                  <a:cubicBezTo>
                    <a:pt x="1210475" y="922338"/>
                    <a:pt x="1200150" y="931863"/>
                    <a:pt x="1189038" y="923925"/>
                  </a:cubicBezTo>
                  <a:cubicBezTo>
                    <a:pt x="1177925" y="915988"/>
                    <a:pt x="1154913" y="907262"/>
                    <a:pt x="1147763" y="911225"/>
                  </a:cubicBezTo>
                  <a:cubicBezTo>
                    <a:pt x="1140625" y="915200"/>
                    <a:pt x="1117600" y="919163"/>
                    <a:pt x="1104113" y="915988"/>
                  </a:cubicBezTo>
                  <a:cubicBezTo>
                    <a:pt x="1090613" y="912813"/>
                    <a:pt x="1075538" y="903288"/>
                    <a:pt x="1063625" y="899325"/>
                  </a:cubicBezTo>
                  <a:cubicBezTo>
                    <a:pt x="1051725" y="895350"/>
                    <a:pt x="1035050" y="887413"/>
                    <a:pt x="1028700" y="892175"/>
                  </a:cubicBezTo>
                  <a:cubicBezTo>
                    <a:pt x="1022350" y="896938"/>
                    <a:pt x="1012038" y="898525"/>
                    <a:pt x="1010450" y="908050"/>
                  </a:cubicBezTo>
                  <a:cubicBezTo>
                    <a:pt x="1008863" y="917575"/>
                    <a:pt x="1006475" y="931075"/>
                    <a:pt x="999338" y="931075"/>
                  </a:cubicBezTo>
                  <a:cubicBezTo>
                    <a:pt x="992188" y="931075"/>
                    <a:pt x="979488" y="922338"/>
                    <a:pt x="977900" y="914400"/>
                  </a:cubicBezTo>
                  <a:cubicBezTo>
                    <a:pt x="976313" y="906463"/>
                    <a:pt x="963613" y="892175"/>
                    <a:pt x="956475" y="898525"/>
                  </a:cubicBezTo>
                  <a:cubicBezTo>
                    <a:pt x="949325" y="904875"/>
                    <a:pt x="934250" y="908050"/>
                    <a:pt x="924725" y="904875"/>
                  </a:cubicBezTo>
                  <a:cubicBezTo>
                    <a:pt x="915200" y="901700"/>
                    <a:pt x="915200" y="898525"/>
                    <a:pt x="896938" y="899325"/>
                  </a:cubicBezTo>
                  <a:cubicBezTo>
                    <a:pt x="878688" y="900113"/>
                    <a:pt x="869950" y="900113"/>
                    <a:pt x="862813" y="897737"/>
                  </a:cubicBezTo>
                  <a:cubicBezTo>
                    <a:pt x="855663" y="895350"/>
                    <a:pt x="850900" y="886625"/>
                    <a:pt x="840588" y="887413"/>
                  </a:cubicBezTo>
                  <a:cubicBezTo>
                    <a:pt x="830263" y="888212"/>
                    <a:pt x="812800" y="884238"/>
                    <a:pt x="811213" y="888212"/>
                  </a:cubicBezTo>
                  <a:cubicBezTo>
                    <a:pt x="809625" y="892175"/>
                    <a:pt x="812800" y="893763"/>
                    <a:pt x="813600" y="898525"/>
                  </a:cubicBezTo>
                  <a:cubicBezTo>
                    <a:pt x="814388" y="903288"/>
                    <a:pt x="814388" y="921550"/>
                    <a:pt x="804863" y="919163"/>
                  </a:cubicBezTo>
                  <a:cubicBezTo>
                    <a:pt x="795338" y="916787"/>
                    <a:pt x="780263" y="917575"/>
                    <a:pt x="775500" y="920750"/>
                  </a:cubicBezTo>
                  <a:cubicBezTo>
                    <a:pt x="770738" y="923925"/>
                    <a:pt x="758825" y="929487"/>
                    <a:pt x="749300" y="931075"/>
                  </a:cubicBezTo>
                  <a:cubicBezTo>
                    <a:pt x="739775" y="932662"/>
                    <a:pt x="727875" y="932662"/>
                    <a:pt x="723900" y="929487"/>
                  </a:cubicBezTo>
                  <a:cubicBezTo>
                    <a:pt x="719938" y="926312"/>
                    <a:pt x="723113" y="912025"/>
                    <a:pt x="732638" y="910437"/>
                  </a:cubicBezTo>
                  <a:cubicBezTo>
                    <a:pt x="742163" y="908850"/>
                    <a:pt x="746925" y="908850"/>
                    <a:pt x="754063" y="904875"/>
                  </a:cubicBezTo>
                  <a:cubicBezTo>
                    <a:pt x="761213" y="900912"/>
                    <a:pt x="769938" y="900113"/>
                    <a:pt x="769150" y="894562"/>
                  </a:cubicBezTo>
                  <a:cubicBezTo>
                    <a:pt x="768350" y="889000"/>
                    <a:pt x="760413" y="889000"/>
                    <a:pt x="756450" y="889000"/>
                  </a:cubicBezTo>
                  <a:cubicBezTo>
                    <a:pt x="752475" y="889000"/>
                    <a:pt x="751688" y="894562"/>
                    <a:pt x="741363" y="896150"/>
                  </a:cubicBezTo>
                  <a:cubicBezTo>
                    <a:pt x="731050" y="897737"/>
                    <a:pt x="722313" y="893763"/>
                    <a:pt x="713588" y="900113"/>
                  </a:cubicBezTo>
                  <a:cubicBezTo>
                    <a:pt x="704850" y="906463"/>
                    <a:pt x="690563" y="916787"/>
                    <a:pt x="681038" y="917575"/>
                  </a:cubicBezTo>
                  <a:cubicBezTo>
                    <a:pt x="671513" y="918375"/>
                    <a:pt x="650088" y="919163"/>
                    <a:pt x="642938" y="919163"/>
                  </a:cubicBezTo>
                  <a:cubicBezTo>
                    <a:pt x="635800" y="919163"/>
                    <a:pt x="615163" y="915200"/>
                    <a:pt x="604838" y="923925"/>
                  </a:cubicBezTo>
                  <a:cubicBezTo>
                    <a:pt x="594525" y="932662"/>
                    <a:pt x="573888" y="961237"/>
                    <a:pt x="561188" y="977112"/>
                  </a:cubicBezTo>
                  <a:cubicBezTo>
                    <a:pt x="548488" y="992987"/>
                    <a:pt x="537375" y="1010450"/>
                    <a:pt x="533400" y="1022350"/>
                  </a:cubicBezTo>
                  <a:cubicBezTo>
                    <a:pt x="529438" y="1034262"/>
                    <a:pt x="539750" y="1038225"/>
                    <a:pt x="536575" y="1048550"/>
                  </a:cubicBezTo>
                  <a:cubicBezTo>
                    <a:pt x="533400" y="1058863"/>
                    <a:pt x="529438" y="1080300"/>
                    <a:pt x="524675" y="1087438"/>
                  </a:cubicBezTo>
                  <a:cubicBezTo>
                    <a:pt x="519913" y="1094588"/>
                    <a:pt x="516738" y="1112838"/>
                    <a:pt x="508800" y="1121575"/>
                  </a:cubicBezTo>
                  <a:cubicBezTo>
                    <a:pt x="500863" y="1130300"/>
                    <a:pt x="494513" y="1146975"/>
                    <a:pt x="491338" y="1158088"/>
                  </a:cubicBezTo>
                  <a:cubicBezTo>
                    <a:pt x="488163" y="1169200"/>
                    <a:pt x="488950" y="1177138"/>
                    <a:pt x="488950" y="1187450"/>
                  </a:cubicBezTo>
                  <a:cubicBezTo>
                    <a:pt x="488950" y="1197775"/>
                    <a:pt x="486575" y="1203325"/>
                    <a:pt x="475463" y="1212063"/>
                  </a:cubicBezTo>
                  <a:cubicBezTo>
                    <a:pt x="464350" y="1220788"/>
                    <a:pt x="458000" y="1227138"/>
                    <a:pt x="452438" y="1233488"/>
                  </a:cubicBezTo>
                  <a:cubicBezTo>
                    <a:pt x="446888" y="1239838"/>
                    <a:pt x="443713" y="1253338"/>
                    <a:pt x="449263" y="1259688"/>
                  </a:cubicBezTo>
                  <a:cubicBezTo>
                    <a:pt x="454825" y="1266038"/>
                    <a:pt x="459588" y="1272388"/>
                    <a:pt x="452438" y="1283500"/>
                  </a:cubicBezTo>
                  <a:cubicBezTo>
                    <a:pt x="445300" y="1294613"/>
                    <a:pt x="442913" y="1296988"/>
                    <a:pt x="443713" y="1304138"/>
                  </a:cubicBezTo>
                  <a:cubicBezTo>
                    <a:pt x="444500" y="1311275"/>
                    <a:pt x="446888" y="1326363"/>
                    <a:pt x="435775" y="1317625"/>
                  </a:cubicBezTo>
                  <a:cubicBezTo>
                    <a:pt x="424663" y="1308900"/>
                    <a:pt x="415138" y="1293813"/>
                    <a:pt x="404025" y="1287463"/>
                  </a:cubicBezTo>
                  <a:cubicBezTo>
                    <a:pt x="392913" y="1281113"/>
                    <a:pt x="376238" y="1273175"/>
                    <a:pt x="357988" y="1270800"/>
                  </a:cubicBezTo>
                  <a:cubicBezTo>
                    <a:pt x="339725" y="1268413"/>
                    <a:pt x="327825" y="1267625"/>
                    <a:pt x="312738" y="1265238"/>
                  </a:cubicBezTo>
                  <a:cubicBezTo>
                    <a:pt x="297663" y="1262863"/>
                    <a:pt x="279400" y="1259688"/>
                    <a:pt x="269875" y="1256513"/>
                  </a:cubicBezTo>
                  <a:cubicBezTo>
                    <a:pt x="260350" y="1253338"/>
                    <a:pt x="245275" y="1243013"/>
                    <a:pt x="238925" y="1230313"/>
                  </a:cubicBezTo>
                  <a:cubicBezTo>
                    <a:pt x="232575" y="1217613"/>
                    <a:pt x="231775" y="1202538"/>
                    <a:pt x="219875" y="1189838"/>
                  </a:cubicBezTo>
                  <a:cubicBezTo>
                    <a:pt x="207963" y="1177138"/>
                    <a:pt x="204788" y="1171575"/>
                    <a:pt x="198438" y="1162050"/>
                  </a:cubicBezTo>
                  <a:cubicBezTo>
                    <a:pt x="192088" y="1152525"/>
                    <a:pt x="179388" y="1140625"/>
                    <a:pt x="167488" y="1133475"/>
                  </a:cubicBezTo>
                  <a:cubicBezTo>
                    <a:pt x="155575" y="1126338"/>
                    <a:pt x="129388" y="1116813"/>
                    <a:pt x="116688" y="1112838"/>
                  </a:cubicBezTo>
                  <a:cubicBezTo>
                    <a:pt x="103988" y="1108875"/>
                    <a:pt x="85725" y="1100138"/>
                    <a:pt x="70650" y="1098550"/>
                  </a:cubicBezTo>
                  <a:cubicBezTo>
                    <a:pt x="55563" y="1096963"/>
                    <a:pt x="42075" y="1093000"/>
                    <a:pt x="29375" y="1090613"/>
                  </a:cubicBezTo>
                  <a:cubicBezTo>
                    <a:pt x="16675" y="1088238"/>
                    <a:pt x="800" y="1086650"/>
                    <a:pt x="800" y="1084263"/>
                  </a:cubicBezTo>
                  <a:cubicBezTo>
                    <a:pt x="800" y="1081888"/>
                    <a:pt x="0" y="1079500"/>
                    <a:pt x="5563" y="1069975"/>
                  </a:cubicBezTo>
                  <a:cubicBezTo>
                    <a:pt x="11113" y="1060450"/>
                    <a:pt x="13500" y="1057275"/>
                    <a:pt x="15088" y="1046962"/>
                  </a:cubicBezTo>
                  <a:cubicBezTo>
                    <a:pt x="16675" y="1036638"/>
                    <a:pt x="16675" y="1030288"/>
                    <a:pt x="30163" y="1022350"/>
                  </a:cubicBezTo>
                  <a:cubicBezTo>
                    <a:pt x="43663" y="1014413"/>
                    <a:pt x="60325" y="992987"/>
                    <a:pt x="70650" y="984250"/>
                  </a:cubicBezTo>
                  <a:cubicBezTo>
                    <a:pt x="80963" y="975525"/>
                    <a:pt x="84938" y="956475"/>
                    <a:pt x="92075" y="946950"/>
                  </a:cubicBezTo>
                  <a:cubicBezTo>
                    <a:pt x="99225" y="937425"/>
                    <a:pt x="111125" y="909638"/>
                    <a:pt x="113513" y="900912"/>
                  </a:cubicBezTo>
                  <a:cubicBezTo>
                    <a:pt x="115888" y="892175"/>
                    <a:pt x="119063" y="878687"/>
                    <a:pt x="128588" y="870750"/>
                  </a:cubicBezTo>
                  <a:cubicBezTo>
                    <a:pt x="138113" y="862812"/>
                    <a:pt x="150025" y="847725"/>
                    <a:pt x="163513" y="837412"/>
                  </a:cubicBezTo>
                  <a:cubicBezTo>
                    <a:pt x="177013" y="827088"/>
                    <a:pt x="181775" y="814388"/>
                    <a:pt x="192888" y="804075"/>
                  </a:cubicBezTo>
                  <a:cubicBezTo>
                    <a:pt x="204000" y="793750"/>
                    <a:pt x="215900" y="778675"/>
                    <a:pt x="222250" y="771525"/>
                  </a:cubicBezTo>
                  <a:cubicBezTo>
                    <a:pt x="228600" y="764387"/>
                    <a:pt x="245275" y="742950"/>
                    <a:pt x="254800" y="735013"/>
                  </a:cubicBezTo>
                  <a:cubicBezTo>
                    <a:pt x="264325" y="727075"/>
                    <a:pt x="282575" y="709613"/>
                    <a:pt x="295275" y="703263"/>
                  </a:cubicBezTo>
                  <a:cubicBezTo>
                    <a:pt x="307975" y="696913"/>
                    <a:pt x="325438" y="677863"/>
                    <a:pt x="340525" y="670725"/>
                  </a:cubicBezTo>
                  <a:cubicBezTo>
                    <a:pt x="355600" y="663575"/>
                    <a:pt x="360363" y="655638"/>
                    <a:pt x="368300" y="639763"/>
                  </a:cubicBezTo>
                  <a:cubicBezTo>
                    <a:pt x="376238" y="623888"/>
                    <a:pt x="378625" y="589762"/>
                    <a:pt x="378625" y="574675"/>
                  </a:cubicBezTo>
                  <a:cubicBezTo>
                    <a:pt x="378625" y="559600"/>
                    <a:pt x="374650" y="509588"/>
                    <a:pt x="373863" y="497687"/>
                  </a:cubicBezTo>
                  <a:cubicBezTo>
                    <a:pt x="373063" y="485775"/>
                    <a:pt x="369888" y="442913"/>
                    <a:pt x="372275" y="431800"/>
                  </a:cubicBezTo>
                  <a:cubicBezTo>
                    <a:pt x="374650" y="420688"/>
                    <a:pt x="370688" y="396087"/>
                    <a:pt x="365925" y="388938"/>
                  </a:cubicBezTo>
                  <a:cubicBezTo>
                    <a:pt x="361163" y="381800"/>
                    <a:pt x="346875" y="339725"/>
                    <a:pt x="335763" y="327825"/>
                  </a:cubicBezTo>
                  <a:cubicBezTo>
                    <a:pt x="324650" y="315913"/>
                    <a:pt x="315125" y="298450"/>
                    <a:pt x="307975" y="290513"/>
                  </a:cubicBezTo>
                  <a:cubicBezTo>
                    <a:pt x="300838" y="282575"/>
                    <a:pt x="299250" y="260350"/>
                    <a:pt x="294488" y="251625"/>
                  </a:cubicBezTo>
                  <a:cubicBezTo>
                    <a:pt x="289725" y="242888"/>
                    <a:pt x="276225" y="205587"/>
                    <a:pt x="272263" y="191300"/>
                  </a:cubicBezTo>
                  <a:cubicBezTo>
                    <a:pt x="268288" y="177012"/>
                    <a:pt x="262738" y="155575"/>
                    <a:pt x="255588" y="144463"/>
                  </a:cubicBezTo>
                  <a:cubicBezTo>
                    <a:pt x="248450" y="133350"/>
                    <a:pt x="233363" y="115100"/>
                    <a:pt x="230188" y="107950"/>
                  </a:cubicBezTo>
                  <a:cubicBezTo>
                    <a:pt x="227013" y="100812"/>
                    <a:pt x="218288" y="78587"/>
                    <a:pt x="215113" y="68263"/>
                  </a:cubicBezTo>
                  <a:cubicBezTo>
                    <a:pt x="211938" y="57950"/>
                    <a:pt x="200025" y="35725"/>
                    <a:pt x="195263" y="29375"/>
                  </a:cubicBezTo>
                  <a:cubicBezTo>
                    <a:pt x="190500" y="23025"/>
                    <a:pt x="177013" y="0"/>
                    <a:pt x="177013" y="0"/>
                  </a:cubicBezTo>
                  <a:lnTo>
                    <a:pt x="2259826" y="0"/>
                  </a:lnTo>
                  <a:lnTo>
                    <a:pt x="2259826" y="4655604"/>
                  </a:lnTo>
                  <a:lnTo>
                    <a:pt x="1669479" y="4655604"/>
                  </a:lnTo>
                  <a:lnTo>
                    <a:pt x="1639100" y="4652175"/>
                  </a:lnTo>
                  <a:close/>
                </a:path>
              </a:pathLst>
            </a:custGeom>
            <a:ln w="3175"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sp>
          <p:nvSpPr>
            <p:cNvPr id="13" name="Shape 12">
              <a:extLst>
                <a:ext uri="{FF2B5EF4-FFF2-40B4-BE49-F238E27FC236}">
                  <a16:creationId xmlns:a16="http://schemas.microsoft.com/office/drawing/2014/main" id="{7E0824B3-FB0E-4950-A521-A9277D88B721}"/>
                </a:ext>
              </a:extLst>
            </p:cNvPr>
            <p:cNvSpPr/>
            <p:nvPr/>
          </p:nvSpPr>
          <p:spPr>
            <a:xfrm>
              <a:off x="2562390" y="1595"/>
              <a:ext cx="2259826" cy="4655604"/>
            </a:xfrm>
            <a:custGeom>
              <a:avLst/>
              <a:gdLst/>
              <a:ahLst/>
              <a:cxnLst/>
              <a:rect l="0" t="0" r="0" b="0"/>
              <a:pathLst>
                <a:path w="2259826" h="4655604">
                  <a:moveTo>
                    <a:pt x="177013" y="0"/>
                  </a:moveTo>
                  <a:lnTo>
                    <a:pt x="2259826" y="0"/>
                  </a:lnTo>
                  <a:lnTo>
                    <a:pt x="2259826" y="4655604"/>
                  </a:lnTo>
                  <a:lnTo>
                    <a:pt x="1669479" y="4655604"/>
                  </a:lnTo>
                  <a:lnTo>
                    <a:pt x="1639100" y="4652175"/>
                  </a:lnTo>
                  <a:cubicBezTo>
                    <a:pt x="1659738" y="4652175"/>
                    <a:pt x="1680375" y="4647413"/>
                    <a:pt x="1686725" y="4629950"/>
                  </a:cubicBezTo>
                  <a:cubicBezTo>
                    <a:pt x="1693075" y="4612488"/>
                    <a:pt x="1715300" y="4593438"/>
                    <a:pt x="1734350" y="4583913"/>
                  </a:cubicBezTo>
                  <a:cubicBezTo>
                    <a:pt x="1753400" y="4574388"/>
                    <a:pt x="1766100" y="4566450"/>
                    <a:pt x="1786738" y="4555338"/>
                  </a:cubicBezTo>
                  <a:cubicBezTo>
                    <a:pt x="1807375" y="4544225"/>
                    <a:pt x="1823250" y="4541050"/>
                    <a:pt x="1826425" y="4518825"/>
                  </a:cubicBezTo>
                  <a:cubicBezTo>
                    <a:pt x="1829600" y="4496600"/>
                    <a:pt x="1840713" y="4469613"/>
                    <a:pt x="1842300" y="4452150"/>
                  </a:cubicBezTo>
                  <a:cubicBezTo>
                    <a:pt x="1843888" y="4434688"/>
                    <a:pt x="1859763" y="4404525"/>
                    <a:pt x="1848650" y="4387063"/>
                  </a:cubicBezTo>
                  <a:cubicBezTo>
                    <a:pt x="1837538" y="4369600"/>
                    <a:pt x="1829600" y="4355313"/>
                    <a:pt x="1829600" y="4347375"/>
                  </a:cubicBezTo>
                  <a:cubicBezTo>
                    <a:pt x="1829600" y="4339438"/>
                    <a:pt x="1818488" y="4320388"/>
                    <a:pt x="1826425" y="4309275"/>
                  </a:cubicBezTo>
                  <a:cubicBezTo>
                    <a:pt x="1834363" y="4298163"/>
                    <a:pt x="1813725" y="4277525"/>
                    <a:pt x="1812138" y="4258475"/>
                  </a:cubicBezTo>
                  <a:cubicBezTo>
                    <a:pt x="1810550" y="4239425"/>
                    <a:pt x="1810550" y="4221963"/>
                    <a:pt x="1789913" y="4218788"/>
                  </a:cubicBezTo>
                  <a:cubicBezTo>
                    <a:pt x="1769275" y="4215613"/>
                    <a:pt x="1750225" y="4204500"/>
                    <a:pt x="1758163" y="4193388"/>
                  </a:cubicBezTo>
                  <a:cubicBezTo>
                    <a:pt x="1766100" y="4182275"/>
                    <a:pt x="1767688" y="4172750"/>
                    <a:pt x="1791500" y="4166400"/>
                  </a:cubicBezTo>
                  <a:cubicBezTo>
                    <a:pt x="1815313" y="4160050"/>
                    <a:pt x="1834363" y="4150525"/>
                    <a:pt x="1843888" y="4133063"/>
                  </a:cubicBezTo>
                  <a:cubicBezTo>
                    <a:pt x="1853413" y="4115600"/>
                    <a:pt x="1869288" y="4093375"/>
                    <a:pt x="1864525" y="4074325"/>
                  </a:cubicBezTo>
                  <a:cubicBezTo>
                    <a:pt x="1859763" y="4055275"/>
                    <a:pt x="1869288" y="4053688"/>
                    <a:pt x="1834363" y="4045750"/>
                  </a:cubicBezTo>
                  <a:cubicBezTo>
                    <a:pt x="1799438" y="4037813"/>
                    <a:pt x="1789913" y="4037813"/>
                    <a:pt x="1762925" y="4048925"/>
                  </a:cubicBezTo>
                  <a:cubicBezTo>
                    <a:pt x="1735938" y="4060038"/>
                    <a:pt x="1707363" y="4063213"/>
                    <a:pt x="1691488" y="4069563"/>
                  </a:cubicBezTo>
                  <a:cubicBezTo>
                    <a:pt x="1675613" y="4075913"/>
                    <a:pt x="1667675" y="4083850"/>
                    <a:pt x="1637513" y="4085438"/>
                  </a:cubicBezTo>
                  <a:cubicBezTo>
                    <a:pt x="1607350" y="4087025"/>
                    <a:pt x="1574013" y="4094963"/>
                    <a:pt x="1543850" y="4091788"/>
                  </a:cubicBezTo>
                  <a:cubicBezTo>
                    <a:pt x="1513688" y="4088613"/>
                    <a:pt x="1512100" y="4085438"/>
                    <a:pt x="1486700" y="4096550"/>
                  </a:cubicBezTo>
                  <a:cubicBezTo>
                    <a:pt x="1461300" y="4107663"/>
                    <a:pt x="1442250" y="4120363"/>
                    <a:pt x="1418438" y="4112425"/>
                  </a:cubicBezTo>
                  <a:cubicBezTo>
                    <a:pt x="1394625" y="4104488"/>
                    <a:pt x="1383513" y="4114013"/>
                    <a:pt x="1366050" y="4125125"/>
                  </a:cubicBezTo>
                  <a:cubicBezTo>
                    <a:pt x="1348588" y="4136238"/>
                    <a:pt x="1331125" y="4121950"/>
                    <a:pt x="1312075" y="4139413"/>
                  </a:cubicBezTo>
                  <a:cubicBezTo>
                    <a:pt x="1293025" y="4156875"/>
                    <a:pt x="1285088" y="4164813"/>
                    <a:pt x="1261275" y="4164813"/>
                  </a:cubicBezTo>
                  <a:cubicBezTo>
                    <a:pt x="1237463" y="4164813"/>
                    <a:pt x="1232700" y="4169575"/>
                    <a:pt x="1210475" y="4169575"/>
                  </a:cubicBezTo>
                  <a:cubicBezTo>
                    <a:pt x="1188250" y="4169575"/>
                    <a:pt x="1189838" y="4165359"/>
                    <a:pt x="1166559" y="4172763"/>
                  </a:cubicBezTo>
                  <a:cubicBezTo>
                    <a:pt x="1143279" y="4180167"/>
                    <a:pt x="1123175" y="4178046"/>
                    <a:pt x="1111529" y="4174871"/>
                  </a:cubicBezTo>
                  <a:cubicBezTo>
                    <a:pt x="1099884" y="4171696"/>
                    <a:pt x="1092467" y="4164304"/>
                    <a:pt x="1077659" y="4156888"/>
                  </a:cubicBezTo>
                  <a:cubicBezTo>
                    <a:pt x="1062850" y="4149471"/>
                    <a:pt x="1054367" y="4142054"/>
                    <a:pt x="1042733" y="4149471"/>
                  </a:cubicBezTo>
                  <a:cubicBezTo>
                    <a:pt x="1031100" y="4156888"/>
                    <a:pt x="1021575" y="4149471"/>
                    <a:pt x="1015225" y="4143121"/>
                  </a:cubicBezTo>
                  <a:cubicBezTo>
                    <a:pt x="1008875" y="4136771"/>
                    <a:pt x="995108" y="4124084"/>
                    <a:pt x="994054" y="4112438"/>
                  </a:cubicBezTo>
                  <a:cubicBezTo>
                    <a:pt x="993000" y="4100792"/>
                    <a:pt x="988758" y="4090213"/>
                    <a:pt x="978179" y="4088092"/>
                  </a:cubicBezTo>
                  <a:cubicBezTo>
                    <a:pt x="967600" y="4085971"/>
                    <a:pt x="965492" y="4073271"/>
                    <a:pt x="958075" y="4060571"/>
                  </a:cubicBezTo>
                  <a:cubicBezTo>
                    <a:pt x="950658" y="4047871"/>
                    <a:pt x="953846" y="4038346"/>
                    <a:pt x="945375" y="4035171"/>
                  </a:cubicBezTo>
                  <a:cubicBezTo>
                    <a:pt x="936904" y="4031996"/>
                    <a:pt x="925258" y="4036238"/>
                    <a:pt x="925258" y="4043642"/>
                  </a:cubicBezTo>
                  <a:cubicBezTo>
                    <a:pt x="925258" y="4051046"/>
                    <a:pt x="941146" y="4058450"/>
                    <a:pt x="935850" y="4066921"/>
                  </a:cubicBezTo>
                  <a:cubicBezTo>
                    <a:pt x="930554" y="4075392"/>
                    <a:pt x="932675" y="4081742"/>
                    <a:pt x="933729" y="4088092"/>
                  </a:cubicBezTo>
                  <a:cubicBezTo>
                    <a:pt x="934783" y="4094442"/>
                    <a:pt x="933742" y="4103954"/>
                    <a:pt x="926325" y="4108196"/>
                  </a:cubicBezTo>
                  <a:cubicBezTo>
                    <a:pt x="918908" y="4112438"/>
                    <a:pt x="903046" y="4119842"/>
                    <a:pt x="900925" y="4110317"/>
                  </a:cubicBezTo>
                  <a:cubicBezTo>
                    <a:pt x="898804" y="4100792"/>
                    <a:pt x="897750" y="4091254"/>
                    <a:pt x="904100" y="4085971"/>
                  </a:cubicBezTo>
                  <a:cubicBezTo>
                    <a:pt x="910450" y="4080688"/>
                    <a:pt x="911504" y="4065854"/>
                    <a:pt x="911504" y="4060571"/>
                  </a:cubicBezTo>
                  <a:cubicBezTo>
                    <a:pt x="911504" y="4055288"/>
                    <a:pt x="887158" y="4043629"/>
                    <a:pt x="889279" y="4057396"/>
                  </a:cubicBezTo>
                  <a:cubicBezTo>
                    <a:pt x="891400" y="4071163"/>
                    <a:pt x="887171" y="4084929"/>
                    <a:pt x="875525" y="4090213"/>
                  </a:cubicBezTo>
                  <a:cubicBezTo>
                    <a:pt x="863879" y="4095496"/>
                    <a:pt x="858596" y="4093388"/>
                    <a:pt x="843775" y="4099738"/>
                  </a:cubicBezTo>
                  <a:cubicBezTo>
                    <a:pt x="828954" y="4106088"/>
                    <a:pt x="815200" y="4108196"/>
                    <a:pt x="806729" y="4100792"/>
                  </a:cubicBezTo>
                  <a:cubicBezTo>
                    <a:pt x="798258" y="4093388"/>
                    <a:pt x="788733" y="4089146"/>
                    <a:pt x="771804" y="4089146"/>
                  </a:cubicBezTo>
                  <a:cubicBezTo>
                    <a:pt x="754875" y="4089146"/>
                    <a:pt x="742175" y="4084917"/>
                    <a:pt x="730529" y="4084917"/>
                  </a:cubicBezTo>
                  <a:cubicBezTo>
                    <a:pt x="718883" y="4084917"/>
                    <a:pt x="704075" y="4073271"/>
                    <a:pt x="714654" y="4069042"/>
                  </a:cubicBezTo>
                  <a:cubicBezTo>
                    <a:pt x="725233" y="4064813"/>
                    <a:pt x="737946" y="4057396"/>
                    <a:pt x="748525" y="4049992"/>
                  </a:cubicBezTo>
                  <a:cubicBezTo>
                    <a:pt x="759104" y="4042588"/>
                    <a:pt x="763333" y="4027767"/>
                    <a:pt x="787679" y="4030942"/>
                  </a:cubicBezTo>
                  <a:cubicBezTo>
                    <a:pt x="812025" y="4034117"/>
                    <a:pt x="827900" y="4028834"/>
                    <a:pt x="828954" y="4017188"/>
                  </a:cubicBezTo>
                  <a:cubicBezTo>
                    <a:pt x="830008" y="4005542"/>
                    <a:pt x="848004" y="3982250"/>
                    <a:pt x="873404" y="3981196"/>
                  </a:cubicBezTo>
                  <a:cubicBezTo>
                    <a:pt x="898804" y="3980142"/>
                    <a:pt x="907275" y="3989667"/>
                    <a:pt x="905154" y="3999192"/>
                  </a:cubicBezTo>
                  <a:cubicBezTo>
                    <a:pt x="903033" y="4008717"/>
                    <a:pt x="913625" y="4014013"/>
                    <a:pt x="921029" y="4007663"/>
                  </a:cubicBezTo>
                  <a:cubicBezTo>
                    <a:pt x="928433" y="4001313"/>
                    <a:pt x="929488" y="3985438"/>
                    <a:pt x="941133" y="3980142"/>
                  </a:cubicBezTo>
                  <a:cubicBezTo>
                    <a:pt x="952779" y="3974846"/>
                    <a:pt x="969708" y="3956863"/>
                    <a:pt x="963358" y="3947338"/>
                  </a:cubicBezTo>
                  <a:cubicBezTo>
                    <a:pt x="957008" y="3937813"/>
                    <a:pt x="964425" y="3929342"/>
                    <a:pt x="945375" y="3926167"/>
                  </a:cubicBezTo>
                  <a:cubicBezTo>
                    <a:pt x="926325" y="3922992"/>
                    <a:pt x="928446" y="3922992"/>
                    <a:pt x="904100" y="3922992"/>
                  </a:cubicBezTo>
                  <a:cubicBezTo>
                    <a:pt x="879754" y="3922992"/>
                    <a:pt x="855421" y="3925113"/>
                    <a:pt x="840600" y="3921938"/>
                  </a:cubicBezTo>
                  <a:cubicBezTo>
                    <a:pt x="825779" y="3918763"/>
                    <a:pt x="812025" y="3920871"/>
                    <a:pt x="797204" y="3920871"/>
                  </a:cubicBezTo>
                  <a:cubicBezTo>
                    <a:pt x="782383" y="3920871"/>
                    <a:pt x="763333" y="3912413"/>
                    <a:pt x="752754" y="3910292"/>
                  </a:cubicBezTo>
                  <a:cubicBezTo>
                    <a:pt x="742175" y="3908171"/>
                    <a:pt x="724192" y="3906063"/>
                    <a:pt x="710425" y="3906063"/>
                  </a:cubicBezTo>
                  <a:cubicBezTo>
                    <a:pt x="696658" y="3906063"/>
                    <a:pt x="685013" y="3911346"/>
                    <a:pt x="668083" y="3911346"/>
                  </a:cubicBezTo>
                  <a:cubicBezTo>
                    <a:pt x="651154" y="3911346"/>
                    <a:pt x="641629" y="3911359"/>
                    <a:pt x="632104" y="3918763"/>
                  </a:cubicBezTo>
                  <a:cubicBezTo>
                    <a:pt x="622579" y="3926167"/>
                    <a:pt x="609892" y="3934625"/>
                    <a:pt x="602475" y="3946271"/>
                  </a:cubicBezTo>
                  <a:cubicBezTo>
                    <a:pt x="595058" y="3957917"/>
                    <a:pt x="591883" y="3972738"/>
                    <a:pt x="571779" y="3975913"/>
                  </a:cubicBezTo>
                  <a:cubicBezTo>
                    <a:pt x="551675" y="3979088"/>
                    <a:pt x="542150" y="3973779"/>
                    <a:pt x="526275" y="3978021"/>
                  </a:cubicBezTo>
                  <a:cubicBezTo>
                    <a:pt x="510400" y="3982263"/>
                    <a:pt x="500875" y="3986492"/>
                    <a:pt x="488175" y="3986492"/>
                  </a:cubicBezTo>
                  <a:cubicBezTo>
                    <a:pt x="475475" y="3986492"/>
                    <a:pt x="463829" y="3989654"/>
                    <a:pt x="457479" y="3981196"/>
                  </a:cubicBezTo>
                  <a:cubicBezTo>
                    <a:pt x="451129" y="3972738"/>
                    <a:pt x="447954" y="3967442"/>
                    <a:pt x="431025" y="3964267"/>
                  </a:cubicBezTo>
                  <a:cubicBezTo>
                    <a:pt x="414096" y="3961092"/>
                    <a:pt x="406692" y="3960038"/>
                    <a:pt x="401396" y="3957917"/>
                  </a:cubicBezTo>
                  <a:cubicBezTo>
                    <a:pt x="396100" y="3955796"/>
                    <a:pt x="403504" y="3950500"/>
                    <a:pt x="416204" y="3946271"/>
                  </a:cubicBezTo>
                  <a:cubicBezTo>
                    <a:pt x="428904" y="3942042"/>
                    <a:pt x="435267" y="3938854"/>
                    <a:pt x="452196" y="3952621"/>
                  </a:cubicBezTo>
                  <a:cubicBezTo>
                    <a:pt x="469125" y="3966388"/>
                    <a:pt x="475475" y="3969563"/>
                    <a:pt x="485000" y="3967442"/>
                  </a:cubicBezTo>
                  <a:cubicBezTo>
                    <a:pt x="494525" y="3965321"/>
                    <a:pt x="501929" y="3958984"/>
                    <a:pt x="514629" y="3960038"/>
                  </a:cubicBezTo>
                  <a:cubicBezTo>
                    <a:pt x="527329" y="3961092"/>
                    <a:pt x="538963" y="3965334"/>
                    <a:pt x="546379" y="3956863"/>
                  </a:cubicBezTo>
                  <a:cubicBezTo>
                    <a:pt x="553796" y="3948392"/>
                    <a:pt x="573913" y="3927221"/>
                    <a:pt x="572846" y="3917696"/>
                  </a:cubicBezTo>
                  <a:cubicBezTo>
                    <a:pt x="571779" y="3908171"/>
                    <a:pt x="580250" y="3896525"/>
                    <a:pt x="589775" y="3885946"/>
                  </a:cubicBezTo>
                  <a:cubicBezTo>
                    <a:pt x="599300" y="3875367"/>
                    <a:pt x="623646" y="3867963"/>
                    <a:pt x="631050" y="3867963"/>
                  </a:cubicBezTo>
                  <a:cubicBezTo>
                    <a:pt x="638454" y="3867963"/>
                    <a:pt x="652221" y="3871138"/>
                    <a:pt x="668096" y="3862667"/>
                  </a:cubicBezTo>
                  <a:cubicBezTo>
                    <a:pt x="683971" y="3854196"/>
                    <a:pt x="693496" y="3849979"/>
                    <a:pt x="703021" y="3848913"/>
                  </a:cubicBezTo>
                  <a:cubicBezTo>
                    <a:pt x="712546" y="3847846"/>
                    <a:pt x="715721" y="3845725"/>
                    <a:pt x="732650" y="3851021"/>
                  </a:cubicBezTo>
                  <a:cubicBezTo>
                    <a:pt x="749579" y="3856317"/>
                    <a:pt x="774992" y="3853154"/>
                    <a:pt x="779221" y="3845738"/>
                  </a:cubicBezTo>
                  <a:cubicBezTo>
                    <a:pt x="783450" y="3838321"/>
                    <a:pt x="783463" y="3836200"/>
                    <a:pt x="795096" y="3835146"/>
                  </a:cubicBezTo>
                  <a:cubicBezTo>
                    <a:pt x="806729" y="3834092"/>
                    <a:pt x="821563" y="3830904"/>
                    <a:pt x="826846" y="3825621"/>
                  </a:cubicBezTo>
                  <a:cubicBezTo>
                    <a:pt x="832129" y="3820338"/>
                    <a:pt x="836358" y="3808704"/>
                    <a:pt x="835304" y="3804463"/>
                  </a:cubicBezTo>
                  <a:cubicBezTo>
                    <a:pt x="834250" y="3800221"/>
                    <a:pt x="837438" y="3793884"/>
                    <a:pt x="849071" y="3788588"/>
                  </a:cubicBezTo>
                  <a:cubicBezTo>
                    <a:pt x="860704" y="3783292"/>
                    <a:pt x="874471" y="3771646"/>
                    <a:pt x="890346" y="3783292"/>
                  </a:cubicBezTo>
                  <a:cubicBezTo>
                    <a:pt x="906221" y="3794938"/>
                    <a:pt x="922096" y="3798100"/>
                    <a:pt x="935850" y="3797046"/>
                  </a:cubicBezTo>
                  <a:cubicBezTo>
                    <a:pt x="949604" y="3795992"/>
                    <a:pt x="952779" y="3793871"/>
                    <a:pt x="973950" y="3802342"/>
                  </a:cubicBezTo>
                  <a:cubicBezTo>
                    <a:pt x="995121" y="3810813"/>
                    <a:pt x="1003579" y="3818217"/>
                    <a:pt x="1012050" y="3815042"/>
                  </a:cubicBezTo>
                  <a:cubicBezTo>
                    <a:pt x="1020521" y="3811867"/>
                    <a:pt x="1033221" y="3801288"/>
                    <a:pt x="1040625" y="3798113"/>
                  </a:cubicBezTo>
                  <a:cubicBezTo>
                    <a:pt x="1048029" y="3794938"/>
                    <a:pt x="1062838" y="3777463"/>
                    <a:pt x="1075538" y="3775075"/>
                  </a:cubicBezTo>
                  <a:cubicBezTo>
                    <a:pt x="1088238" y="3772700"/>
                    <a:pt x="1099350" y="3770313"/>
                    <a:pt x="1102525" y="3759200"/>
                  </a:cubicBezTo>
                  <a:cubicBezTo>
                    <a:pt x="1105700" y="3748088"/>
                    <a:pt x="1113638" y="3729038"/>
                    <a:pt x="1123950" y="3725075"/>
                  </a:cubicBezTo>
                  <a:cubicBezTo>
                    <a:pt x="1134275" y="3721100"/>
                    <a:pt x="1153325" y="3717925"/>
                    <a:pt x="1158088" y="3711575"/>
                  </a:cubicBezTo>
                  <a:cubicBezTo>
                    <a:pt x="1162850" y="3705225"/>
                    <a:pt x="1177138" y="3686975"/>
                    <a:pt x="1183488" y="3680625"/>
                  </a:cubicBezTo>
                  <a:cubicBezTo>
                    <a:pt x="1189838" y="3674275"/>
                    <a:pt x="1193013" y="3673475"/>
                    <a:pt x="1202538" y="3664750"/>
                  </a:cubicBezTo>
                  <a:cubicBezTo>
                    <a:pt x="1212063" y="3656013"/>
                    <a:pt x="1220000" y="3647288"/>
                    <a:pt x="1216825" y="3636963"/>
                  </a:cubicBezTo>
                  <a:cubicBezTo>
                    <a:pt x="1213650" y="3626650"/>
                    <a:pt x="1207300" y="3622675"/>
                    <a:pt x="1196975" y="3624263"/>
                  </a:cubicBezTo>
                  <a:cubicBezTo>
                    <a:pt x="1186663" y="3625850"/>
                    <a:pt x="1181900" y="3626650"/>
                    <a:pt x="1169988" y="3627438"/>
                  </a:cubicBezTo>
                  <a:cubicBezTo>
                    <a:pt x="1158088" y="3628238"/>
                    <a:pt x="1151738" y="3623475"/>
                    <a:pt x="1147763" y="3633000"/>
                  </a:cubicBezTo>
                  <a:cubicBezTo>
                    <a:pt x="1143800" y="3642525"/>
                    <a:pt x="1139038" y="3643313"/>
                    <a:pt x="1129513" y="3643313"/>
                  </a:cubicBezTo>
                  <a:cubicBezTo>
                    <a:pt x="1119988" y="3643313"/>
                    <a:pt x="1112838" y="3644113"/>
                    <a:pt x="1106488" y="3643313"/>
                  </a:cubicBezTo>
                  <a:cubicBezTo>
                    <a:pt x="1100138" y="3642525"/>
                    <a:pt x="1096175" y="3640938"/>
                    <a:pt x="1089025" y="3631413"/>
                  </a:cubicBezTo>
                  <a:cubicBezTo>
                    <a:pt x="1081888" y="3621888"/>
                    <a:pt x="1081888" y="3619500"/>
                    <a:pt x="1070775" y="3617913"/>
                  </a:cubicBezTo>
                  <a:cubicBezTo>
                    <a:pt x="1059663" y="3616325"/>
                    <a:pt x="1049338" y="3614738"/>
                    <a:pt x="1046163" y="3610775"/>
                  </a:cubicBezTo>
                  <a:cubicBezTo>
                    <a:pt x="1042988" y="3606800"/>
                    <a:pt x="1048550" y="3605213"/>
                    <a:pt x="1055688" y="3605213"/>
                  </a:cubicBezTo>
                  <a:cubicBezTo>
                    <a:pt x="1062838" y="3605213"/>
                    <a:pt x="1080300" y="3602838"/>
                    <a:pt x="1091413" y="3606800"/>
                  </a:cubicBezTo>
                  <a:cubicBezTo>
                    <a:pt x="1102525" y="3610775"/>
                    <a:pt x="1108075" y="3613150"/>
                    <a:pt x="1114425" y="3608388"/>
                  </a:cubicBezTo>
                  <a:cubicBezTo>
                    <a:pt x="1120775" y="3603625"/>
                    <a:pt x="1129513" y="3593313"/>
                    <a:pt x="1137450" y="3594100"/>
                  </a:cubicBezTo>
                  <a:cubicBezTo>
                    <a:pt x="1145388" y="3594900"/>
                    <a:pt x="1157288" y="3597275"/>
                    <a:pt x="1162850" y="3594100"/>
                  </a:cubicBezTo>
                  <a:cubicBezTo>
                    <a:pt x="1168400" y="3590925"/>
                    <a:pt x="1171575" y="3580613"/>
                    <a:pt x="1180313" y="3574263"/>
                  </a:cubicBezTo>
                  <a:cubicBezTo>
                    <a:pt x="1189038" y="3567913"/>
                    <a:pt x="1197775" y="3558388"/>
                    <a:pt x="1197775" y="3546475"/>
                  </a:cubicBezTo>
                  <a:cubicBezTo>
                    <a:pt x="1197775" y="3534575"/>
                    <a:pt x="1190625" y="3513938"/>
                    <a:pt x="1196188" y="3508375"/>
                  </a:cubicBezTo>
                  <a:cubicBezTo>
                    <a:pt x="1201738" y="3502825"/>
                    <a:pt x="1208888" y="3478213"/>
                    <a:pt x="1204125" y="3465513"/>
                  </a:cubicBezTo>
                  <a:cubicBezTo>
                    <a:pt x="1199363" y="3452813"/>
                    <a:pt x="1198563" y="3439325"/>
                    <a:pt x="1197775" y="3434563"/>
                  </a:cubicBezTo>
                  <a:cubicBezTo>
                    <a:pt x="1196975" y="3429800"/>
                    <a:pt x="1201738" y="3412338"/>
                    <a:pt x="1201738" y="3406775"/>
                  </a:cubicBezTo>
                  <a:cubicBezTo>
                    <a:pt x="1201738" y="3401225"/>
                    <a:pt x="1205713" y="3385350"/>
                    <a:pt x="1204913" y="3376613"/>
                  </a:cubicBezTo>
                  <a:cubicBezTo>
                    <a:pt x="1204125" y="3367888"/>
                    <a:pt x="1190625" y="3352013"/>
                    <a:pt x="1182688" y="3357563"/>
                  </a:cubicBezTo>
                  <a:cubicBezTo>
                    <a:pt x="1174750" y="3363125"/>
                    <a:pt x="1176338" y="3364713"/>
                    <a:pt x="1166813" y="3362325"/>
                  </a:cubicBezTo>
                  <a:cubicBezTo>
                    <a:pt x="1157288" y="3359950"/>
                    <a:pt x="1147763" y="3359950"/>
                    <a:pt x="1142213" y="3365500"/>
                  </a:cubicBezTo>
                  <a:cubicBezTo>
                    <a:pt x="1136650" y="3371063"/>
                    <a:pt x="1132688" y="3381375"/>
                    <a:pt x="1130300" y="3389313"/>
                  </a:cubicBezTo>
                  <a:cubicBezTo>
                    <a:pt x="1127925" y="3397250"/>
                    <a:pt x="1125538" y="3399638"/>
                    <a:pt x="1116813" y="3399638"/>
                  </a:cubicBezTo>
                  <a:cubicBezTo>
                    <a:pt x="1108075" y="3399638"/>
                    <a:pt x="1104113" y="3399638"/>
                    <a:pt x="1098550" y="3405988"/>
                  </a:cubicBezTo>
                  <a:cubicBezTo>
                    <a:pt x="1093000" y="3412338"/>
                    <a:pt x="1090613" y="3411538"/>
                    <a:pt x="1079500" y="3417888"/>
                  </a:cubicBezTo>
                  <a:cubicBezTo>
                    <a:pt x="1068388" y="3424238"/>
                    <a:pt x="1062838" y="3431388"/>
                    <a:pt x="1056488" y="3426625"/>
                  </a:cubicBezTo>
                  <a:cubicBezTo>
                    <a:pt x="1050138" y="3421863"/>
                    <a:pt x="1037438" y="3413925"/>
                    <a:pt x="1034263" y="3417888"/>
                  </a:cubicBezTo>
                  <a:cubicBezTo>
                    <a:pt x="1031088" y="3421863"/>
                    <a:pt x="1016000" y="3433763"/>
                    <a:pt x="1011238" y="3440113"/>
                  </a:cubicBezTo>
                  <a:cubicBezTo>
                    <a:pt x="1006475" y="3446463"/>
                    <a:pt x="996163" y="3452025"/>
                    <a:pt x="985050" y="3451225"/>
                  </a:cubicBezTo>
                  <a:cubicBezTo>
                    <a:pt x="973938" y="3450438"/>
                    <a:pt x="964413" y="3449638"/>
                    <a:pt x="957263" y="3448850"/>
                  </a:cubicBezTo>
                  <a:cubicBezTo>
                    <a:pt x="950125" y="3448050"/>
                    <a:pt x="942975" y="3448850"/>
                    <a:pt x="937425" y="3440113"/>
                  </a:cubicBezTo>
                  <a:cubicBezTo>
                    <a:pt x="931863" y="3431388"/>
                    <a:pt x="934250" y="3429000"/>
                    <a:pt x="924725" y="3424238"/>
                  </a:cubicBezTo>
                  <a:cubicBezTo>
                    <a:pt x="915200" y="3419475"/>
                    <a:pt x="912813" y="3409163"/>
                    <a:pt x="922338" y="3404400"/>
                  </a:cubicBezTo>
                  <a:cubicBezTo>
                    <a:pt x="931863" y="3399638"/>
                    <a:pt x="950125" y="3402813"/>
                    <a:pt x="957263" y="3398050"/>
                  </a:cubicBezTo>
                  <a:cubicBezTo>
                    <a:pt x="964413" y="3393288"/>
                    <a:pt x="977900" y="3386938"/>
                    <a:pt x="989013" y="3390900"/>
                  </a:cubicBezTo>
                  <a:cubicBezTo>
                    <a:pt x="1000125" y="3394875"/>
                    <a:pt x="1001713" y="3398050"/>
                    <a:pt x="1010450" y="3390113"/>
                  </a:cubicBezTo>
                  <a:cubicBezTo>
                    <a:pt x="1019175" y="3382175"/>
                    <a:pt x="1038225" y="3371063"/>
                    <a:pt x="1046163" y="3373438"/>
                  </a:cubicBezTo>
                  <a:cubicBezTo>
                    <a:pt x="1054100" y="3375825"/>
                    <a:pt x="1058075" y="3379000"/>
                    <a:pt x="1065213" y="3379000"/>
                  </a:cubicBezTo>
                  <a:cubicBezTo>
                    <a:pt x="1072363" y="3379000"/>
                    <a:pt x="1079500" y="3380588"/>
                    <a:pt x="1086650" y="3373438"/>
                  </a:cubicBezTo>
                  <a:cubicBezTo>
                    <a:pt x="1093788" y="3366300"/>
                    <a:pt x="1099350" y="3362325"/>
                    <a:pt x="1105700" y="3355188"/>
                  </a:cubicBezTo>
                  <a:cubicBezTo>
                    <a:pt x="1112050" y="3348038"/>
                    <a:pt x="1112050" y="3343275"/>
                    <a:pt x="1103313" y="3336925"/>
                  </a:cubicBezTo>
                  <a:cubicBezTo>
                    <a:pt x="1094588" y="3330575"/>
                    <a:pt x="1077125" y="3325813"/>
                    <a:pt x="1087438" y="3316288"/>
                  </a:cubicBezTo>
                  <a:cubicBezTo>
                    <a:pt x="1097763" y="3306763"/>
                    <a:pt x="1107288" y="3295650"/>
                    <a:pt x="1115225" y="3305175"/>
                  </a:cubicBezTo>
                  <a:cubicBezTo>
                    <a:pt x="1123163" y="3314700"/>
                    <a:pt x="1129513" y="3317088"/>
                    <a:pt x="1131888" y="3305975"/>
                  </a:cubicBezTo>
                  <a:cubicBezTo>
                    <a:pt x="1134275" y="3294863"/>
                    <a:pt x="1150150" y="3287713"/>
                    <a:pt x="1150938" y="3298038"/>
                  </a:cubicBezTo>
                  <a:cubicBezTo>
                    <a:pt x="1151738" y="3308350"/>
                    <a:pt x="1146975" y="3318675"/>
                    <a:pt x="1155700" y="3319463"/>
                  </a:cubicBezTo>
                  <a:cubicBezTo>
                    <a:pt x="1164438" y="3320263"/>
                    <a:pt x="1177925" y="3315500"/>
                    <a:pt x="1181900" y="3305975"/>
                  </a:cubicBezTo>
                  <a:cubicBezTo>
                    <a:pt x="1185863" y="3296450"/>
                    <a:pt x="1196188" y="3289300"/>
                    <a:pt x="1210475" y="3289300"/>
                  </a:cubicBezTo>
                  <a:cubicBezTo>
                    <a:pt x="1224763" y="3289300"/>
                    <a:pt x="1239050" y="3286925"/>
                    <a:pt x="1241425" y="3284538"/>
                  </a:cubicBezTo>
                  <a:cubicBezTo>
                    <a:pt x="1243813" y="3282163"/>
                    <a:pt x="1254125" y="3267875"/>
                    <a:pt x="1253338" y="3262313"/>
                  </a:cubicBezTo>
                  <a:cubicBezTo>
                    <a:pt x="1252538" y="3256763"/>
                    <a:pt x="1262063" y="3242475"/>
                    <a:pt x="1249363" y="3236913"/>
                  </a:cubicBezTo>
                  <a:cubicBezTo>
                    <a:pt x="1236663" y="3231363"/>
                    <a:pt x="1229525" y="3234538"/>
                    <a:pt x="1223175" y="3231363"/>
                  </a:cubicBezTo>
                  <a:cubicBezTo>
                    <a:pt x="1216825" y="3228188"/>
                    <a:pt x="1212063" y="3221038"/>
                    <a:pt x="1218413" y="3214688"/>
                  </a:cubicBezTo>
                  <a:cubicBezTo>
                    <a:pt x="1224763" y="3208338"/>
                    <a:pt x="1234288" y="3191675"/>
                    <a:pt x="1239838" y="3194850"/>
                  </a:cubicBezTo>
                  <a:cubicBezTo>
                    <a:pt x="1245400" y="3198025"/>
                    <a:pt x="1250950" y="3207550"/>
                    <a:pt x="1258100" y="3213900"/>
                  </a:cubicBezTo>
                  <a:cubicBezTo>
                    <a:pt x="1265238" y="3220250"/>
                    <a:pt x="1279525" y="3227388"/>
                    <a:pt x="1287463" y="3227388"/>
                  </a:cubicBezTo>
                  <a:cubicBezTo>
                    <a:pt x="1295400" y="3227388"/>
                    <a:pt x="1308100" y="3227388"/>
                    <a:pt x="1311275" y="3233738"/>
                  </a:cubicBezTo>
                  <a:cubicBezTo>
                    <a:pt x="1314450" y="3240088"/>
                    <a:pt x="1317625" y="3244063"/>
                    <a:pt x="1312075" y="3251200"/>
                  </a:cubicBezTo>
                  <a:cubicBezTo>
                    <a:pt x="1306513" y="3258350"/>
                    <a:pt x="1307313" y="3268663"/>
                    <a:pt x="1308900" y="3275813"/>
                  </a:cubicBezTo>
                  <a:cubicBezTo>
                    <a:pt x="1310488" y="3282950"/>
                    <a:pt x="1311275" y="3291688"/>
                    <a:pt x="1321600" y="3297238"/>
                  </a:cubicBezTo>
                  <a:cubicBezTo>
                    <a:pt x="1331913" y="3302800"/>
                    <a:pt x="1345413" y="3300413"/>
                    <a:pt x="1358113" y="3297238"/>
                  </a:cubicBezTo>
                  <a:cubicBezTo>
                    <a:pt x="1370813" y="3294063"/>
                    <a:pt x="1385888" y="3293275"/>
                    <a:pt x="1398588" y="3294063"/>
                  </a:cubicBezTo>
                  <a:cubicBezTo>
                    <a:pt x="1411288" y="3294863"/>
                    <a:pt x="1421613" y="3287713"/>
                    <a:pt x="1431925" y="3282163"/>
                  </a:cubicBezTo>
                  <a:cubicBezTo>
                    <a:pt x="1442250" y="3276600"/>
                    <a:pt x="1450188" y="3272638"/>
                    <a:pt x="1462888" y="3267075"/>
                  </a:cubicBezTo>
                  <a:cubicBezTo>
                    <a:pt x="1475588" y="3261525"/>
                    <a:pt x="1480350" y="3258350"/>
                    <a:pt x="1491463" y="3257550"/>
                  </a:cubicBezTo>
                  <a:cubicBezTo>
                    <a:pt x="1502575" y="3256763"/>
                    <a:pt x="1520825" y="3241675"/>
                    <a:pt x="1524000" y="3238500"/>
                  </a:cubicBezTo>
                  <a:cubicBezTo>
                    <a:pt x="1527175" y="3235325"/>
                    <a:pt x="1552575" y="3206750"/>
                    <a:pt x="1560513" y="3197225"/>
                  </a:cubicBezTo>
                  <a:cubicBezTo>
                    <a:pt x="1568450" y="3187700"/>
                    <a:pt x="1585913" y="3167062"/>
                    <a:pt x="1591475" y="3158338"/>
                  </a:cubicBezTo>
                  <a:cubicBezTo>
                    <a:pt x="1597025" y="3149600"/>
                    <a:pt x="1610525" y="3131350"/>
                    <a:pt x="1616875" y="3125787"/>
                  </a:cubicBezTo>
                  <a:cubicBezTo>
                    <a:pt x="1623225" y="3120238"/>
                    <a:pt x="1623225" y="3109125"/>
                    <a:pt x="1623225" y="3101975"/>
                  </a:cubicBezTo>
                  <a:cubicBezTo>
                    <a:pt x="1623225" y="3094838"/>
                    <a:pt x="1613700" y="3085313"/>
                    <a:pt x="1608938" y="3082138"/>
                  </a:cubicBezTo>
                  <a:cubicBezTo>
                    <a:pt x="1604175" y="3078963"/>
                    <a:pt x="1589888" y="3074987"/>
                    <a:pt x="1583538" y="3072613"/>
                  </a:cubicBezTo>
                  <a:cubicBezTo>
                    <a:pt x="1577188" y="3070225"/>
                    <a:pt x="1577188" y="3067850"/>
                    <a:pt x="1566863" y="3071812"/>
                  </a:cubicBezTo>
                  <a:cubicBezTo>
                    <a:pt x="1556550" y="3075788"/>
                    <a:pt x="1550200" y="3075788"/>
                    <a:pt x="1560513" y="3083725"/>
                  </a:cubicBezTo>
                  <a:cubicBezTo>
                    <a:pt x="1570838" y="3091663"/>
                    <a:pt x="1584325" y="3097212"/>
                    <a:pt x="1582738" y="3103562"/>
                  </a:cubicBezTo>
                  <a:cubicBezTo>
                    <a:pt x="1581150" y="3109912"/>
                    <a:pt x="1577975" y="3114675"/>
                    <a:pt x="1568450" y="3114675"/>
                  </a:cubicBezTo>
                  <a:cubicBezTo>
                    <a:pt x="1558925" y="3114675"/>
                    <a:pt x="1559725" y="3110713"/>
                    <a:pt x="1552575" y="3104363"/>
                  </a:cubicBezTo>
                  <a:cubicBezTo>
                    <a:pt x="1545438" y="3098013"/>
                    <a:pt x="1534325" y="3087687"/>
                    <a:pt x="1526388" y="3091663"/>
                  </a:cubicBezTo>
                  <a:cubicBezTo>
                    <a:pt x="1518450" y="3095625"/>
                    <a:pt x="1519238" y="3100387"/>
                    <a:pt x="1510513" y="3098800"/>
                  </a:cubicBezTo>
                  <a:cubicBezTo>
                    <a:pt x="1501775" y="3097212"/>
                    <a:pt x="1499400" y="3089275"/>
                    <a:pt x="1499400" y="3084512"/>
                  </a:cubicBezTo>
                  <a:cubicBezTo>
                    <a:pt x="1499400" y="3079750"/>
                    <a:pt x="1500188" y="3071025"/>
                    <a:pt x="1508925" y="3065462"/>
                  </a:cubicBezTo>
                  <a:cubicBezTo>
                    <a:pt x="1517650" y="3059913"/>
                    <a:pt x="1530350" y="3049587"/>
                    <a:pt x="1536700" y="3040863"/>
                  </a:cubicBezTo>
                  <a:cubicBezTo>
                    <a:pt x="1543050" y="3032125"/>
                    <a:pt x="1543050" y="3021012"/>
                    <a:pt x="1554163" y="3026575"/>
                  </a:cubicBezTo>
                  <a:cubicBezTo>
                    <a:pt x="1565275" y="3032125"/>
                    <a:pt x="1571625" y="3035300"/>
                    <a:pt x="1576388" y="3029750"/>
                  </a:cubicBezTo>
                  <a:cubicBezTo>
                    <a:pt x="1581150" y="3024187"/>
                    <a:pt x="1595438" y="3014662"/>
                    <a:pt x="1598613" y="3007525"/>
                  </a:cubicBezTo>
                  <a:cubicBezTo>
                    <a:pt x="1601788" y="3000375"/>
                    <a:pt x="1599413" y="2985300"/>
                    <a:pt x="1604963" y="2982125"/>
                  </a:cubicBezTo>
                  <a:cubicBezTo>
                    <a:pt x="1610525" y="2978950"/>
                    <a:pt x="1621638" y="2959900"/>
                    <a:pt x="1620838" y="2953550"/>
                  </a:cubicBezTo>
                  <a:cubicBezTo>
                    <a:pt x="1620050" y="2947200"/>
                    <a:pt x="1610525" y="2937675"/>
                    <a:pt x="1600200" y="2943225"/>
                  </a:cubicBezTo>
                  <a:cubicBezTo>
                    <a:pt x="1589888" y="2948788"/>
                    <a:pt x="1586713" y="2954337"/>
                    <a:pt x="1572425" y="2954337"/>
                  </a:cubicBezTo>
                  <a:cubicBezTo>
                    <a:pt x="1558138" y="2954337"/>
                    <a:pt x="1545438" y="2944812"/>
                    <a:pt x="1533525" y="2949575"/>
                  </a:cubicBezTo>
                  <a:cubicBezTo>
                    <a:pt x="1521625" y="2954337"/>
                    <a:pt x="1512100" y="2961488"/>
                    <a:pt x="1502575" y="2959100"/>
                  </a:cubicBezTo>
                  <a:cubicBezTo>
                    <a:pt x="1493050" y="2956725"/>
                    <a:pt x="1482725" y="2952750"/>
                    <a:pt x="1475588" y="2947987"/>
                  </a:cubicBezTo>
                  <a:cubicBezTo>
                    <a:pt x="1468438" y="2943225"/>
                    <a:pt x="1460500" y="2941637"/>
                    <a:pt x="1452563" y="2943225"/>
                  </a:cubicBezTo>
                  <a:cubicBezTo>
                    <a:pt x="1444625" y="2944812"/>
                    <a:pt x="1431925" y="2944025"/>
                    <a:pt x="1421613" y="2943225"/>
                  </a:cubicBezTo>
                  <a:cubicBezTo>
                    <a:pt x="1411288" y="2942438"/>
                    <a:pt x="1405738" y="2942438"/>
                    <a:pt x="1394625" y="2942438"/>
                  </a:cubicBezTo>
                  <a:cubicBezTo>
                    <a:pt x="1383513" y="2942438"/>
                    <a:pt x="1380338" y="2947987"/>
                    <a:pt x="1370013" y="2947200"/>
                  </a:cubicBezTo>
                  <a:cubicBezTo>
                    <a:pt x="1359700" y="2946400"/>
                    <a:pt x="1358900" y="2940850"/>
                    <a:pt x="1348588" y="2937675"/>
                  </a:cubicBezTo>
                  <a:cubicBezTo>
                    <a:pt x="1338263" y="2934500"/>
                    <a:pt x="1331125" y="2928150"/>
                    <a:pt x="1333500" y="2923388"/>
                  </a:cubicBezTo>
                  <a:cubicBezTo>
                    <a:pt x="1335888" y="2918625"/>
                    <a:pt x="1339850" y="2920213"/>
                    <a:pt x="1351763" y="2926563"/>
                  </a:cubicBezTo>
                  <a:cubicBezTo>
                    <a:pt x="1363663" y="2932913"/>
                    <a:pt x="1374775" y="2933700"/>
                    <a:pt x="1384300" y="2935287"/>
                  </a:cubicBezTo>
                  <a:cubicBezTo>
                    <a:pt x="1393825" y="2936875"/>
                    <a:pt x="1398588" y="2931325"/>
                    <a:pt x="1408113" y="2927350"/>
                  </a:cubicBezTo>
                  <a:cubicBezTo>
                    <a:pt x="1417638" y="2923388"/>
                    <a:pt x="1420813" y="2923388"/>
                    <a:pt x="1431138" y="2923388"/>
                  </a:cubicBezTo>
                  <a:cubicBezTo>
                    <a:pt x="1441450" y="2923388"/>
                    <a:pt x="1450975" y="2921000"/>
                    <a:pt x="1458913" y="2917038"/>
                  </a:cubicBezTo>
                  <a:cubicBezTo>
                    <a:pt x="1466850" y="2913062"/>
                    <a:pt x="1477175" y="2903537"/>
                    <a:pt x="1485113" y="2905925"/>
                  </a:cubicBezTo>
                  <a:cubicBezTo>
                    <a:pt x="1493050" y="2908300"/>
                    <a:pt x="1500188" y="2909100"/>
                    <a:pt x="1508125" y="2915450"/>
                  </a:cubicBezTo>
                  <a:cubicBezTo>
                    <a:pt x="1516063" y="2921800"/>
                    <a:pt x="1527975" y="2927350"/>
                    <a:pt x="1538288" y="2928150"/>
                  </a:cubicBezTo>
                  <a:cubicBezTo>
                    <a:pt x="1548613" y="2928937"/>
                    <a:pt x="1550988" y="2926563"/>
                    <a:pt x="1560513" y="2926563"/>
                  </a:cubicBezTo>
                  <a:cubicBezTo>
                    <a:pt x="1570038" y="2926563"/>
                    <a:pt x="1577188" y="2924175"/>
                    <a:pt x="1583538" y="2921000"/>
                  </a:cubicBezTo>
                  <a:cubicBezTo>
                    <a:pt x="1589888" y="2917825"/>
                    <a:pt x="1594650" y="2905125"/>
                    <a:pt x="1594650" y="2898775"/>
                  </a:cubicBezTo>
                  <a:cubicBezTo>
                    <a:pt x="1594650" y="2892425"/>
                    <a:pt x="1585913" y="2882113"/>
                    <a:pt x="1580363" y="2875763"/>
                  </a:cubicBezTo>
                  <a:cubicBezTo>
                    <a:pt x="1574800" y="2869413"/>
                    <a:pt x="1563688" y="2860675"/>
                    <a:pt x="1553375" y="2856713"/>
                  </a:cubicBezTo>
                  <a:cubicBezTo>
                    <a:pt x="1543050" y="2852737"/>
                    <a:pt x="1535913" y="2839250"/>
                    <a:pt x="1520038" y="2836075"/>
                  </a:cubicBezTo>
                  <a:cubicBezTo>
                    <a:pt x="1504163" y="2832900"/>
                    <a:pt x="1489075" y="2828925"/>
                    <a:pt x="1482725" y="2825750"/>
                  </a:cubicBezTo>
                  <a:cubicBezTo>
                    <a:pt x="1476375" y="2822575"/>
                    <a:pt x="1468438" y="2814637"/>
                    <a:pt x="1459713" y="2808287"/>
                  </a:cubicBezTo>
                  <a:cubicBezTo>
                    <a:pt x="1450975" y="2801937"/>
                    <a:pt x="1454150" y="2794000"/>
                    <a:pt x="1460500" y="2800350"/>
                  </a:cubicBezTo>
                  <a:cubicBezTo>
                    <a:pt x="1466850" y="2806700"/>
                    <a:pt x="1470825" y="2811462"/>
                    <a:pt x="1483525" y="2816225"/>
                  </a:cubicBezTo>
                  <a:cubicBezTo>
                    <a:pt x="1496225" y="2820987"/>
                    <a:pt x="1502575" y="2823375"/>
                    <a:pt x="1514475" y="2824963"/>
                  </a:cubicBezTo>
                  <a:cubicBezTo>
                    <a:pt x="1526388" y="2826550"/>
                    <a:pt x="1540675" y="2829725"/>
                    <a:pt x="1552575" y="2832900"/>
                  </a:cubicBezTo>
                  <a:cubicBezTo>
                    <a:pt x="1564488" y="2836075"/>
                    <a:pt x="1577188" y="2836075"/>
                    <a:pt x="1587500" y="2843212"/>
                  </a:cubicBezTo>
                  <a:cubicBezTo>
                    <a:pt x="1597825" y="2850363"/>
                    <a:pt x="1612900" y="2859087"/>
                    <a:pt x="1614488" y="2871787"/>
                  </a:cubicBezTo>
                  <a:cubicBezTo>
                    <a:pt x="1616075" y="2884487"/>
                    <a:pt x="1616875" y="2900362"/>
                    <a:pt x="1620838" y="2905925"/>
                  </a:cubicBezTo>
                  <a:cubicBezTo>
                    <a:pt x="1624813" y="2911475"/>
                    <a:pt x="1629575" y="2914650"/>
                    <a:pt x="1642275" y="2924975"/>
                  </a:cubicBezTo>
                  <a:cubicBezTo>
                    <a:pt x="1654975" y="2935287"/>
                    <a:pt x="1665300" y="2945613"/>
                    <a:pt x="1670850" y="2944025"/>
                  </a:cubicBezTo>
                  <a:cubicBezTo>
                    <a:pt x="1676413" y="2942438"/>
                    <a:pt x="1692288" y="2930525"/>
                    <a:pt x="1696250" y="2921800"/>
                  </a:cubicBezTo>
                  <a:cubicBezTo>
                    <a:pt x="1700225" y="2913062"/>
                    <a:pt x="1708950" y="2909100"/>
                    <a:pt x="1715300" y="2903537"/>
                  </a:cubicBezTo>
                  <a:cubicBezTo>
                    <a:pt x="1721650" y="2897988"/>
                    <a:pt x="1726413" y="2888463"/>
                    <a:pt x="1728800" y="2880525"/>
                  </a:cubicBezTo>
                  <a:cubicBezTo>
                    <a:pt x="1731175" y="2872588"/>
                    <a:pt x="1732763" y="2860675"/>
                    <a:pt x="1723238" y="2852737"/>
                  </a:cubicBezTo>
                  <a:cubicBezTo>
                    <a:pt x="1713713" y="2844800"/>
                    <a:pt x="1700225" y="2829725"/>
                    <a:pt x="1699425" y="2827337"/>
                  </a:cubicBezTo>
                  <a:cubicBezTo>
                    <a:pt x="1698638" y="2824963"/>
                    <a:pt x="1690700" y="2817812"/>
                    <a:pt x="1691488" y="2805112"/>
                  </a:cubicBezTo>
                  <a:cubicBezTo>
                    <a:pt x="1692288" y="2792412"/>
                    <a:pt x="1691488" y="2789237"/>
                    <a:pt x="1682763" y="2781300"/>
                  </a:cubicBezTo>
                  <a:cubicBezTo>
                    <a:pt x="1674025" y="2773362"/>
                    <a:pt x="1666088" y="2771775"/>
                    <a:pt x="1667675" y="2762250"/>
                  </a:cubicBezTo>
                  <a:cubicBezTo>
                    <a:pt x="1669263" y="2752725"/>
                    <a:pt x="1668475" y="2752725"/>
                    <a:pt x="1668475" y="2742413"/>
                  </a:cubicBezTo>
                  <a:cubicBezTo>
                    <a:pt x="1668475" y="2732087"/>
                    <a:pt x="1667675" y="2728125"/>
                    <a:pt x="1673238" y="2727325"/>
                  </a:cubicBezTo>
                  <a:cubicBezTo>
                    <a:pt x="1678788" y="2726538"/>
                    <a:pt x="1680375" y="2735262"/>
                    <a:pt x="1680375" y="2742413"/>
                  </a:cubicBezTo>
                  <a:cubicBezTo>
                    <a:pt x="1680375" y="2749550"/>
                    <a:pt x="1681175" y="2758288"/>
                    <a:pt x="1689900" y="2763050"/>
                  </a:cubicBezTo>
                  <a:cubicBezTo>
                    <a:pt x="1698638" y="2767813"/>
                    <a:pt x="1702600" y="2777338"/>
                    <a:pt x="1703400" y="2786062"/>
                  </a:cubicBezTo>
                  <a:cubicBezTo>
                    <a:pt x="1704188" y="2794800"/>
                    <a:pt x="1714513" y="2805112"/>
                    <a:pt x="1717688" y="2813850"/>
                  </a:cubicBezTo>
                  <a:cubicBezTo>
                    <a:pt x="1720863" y="2822575"/>
                    <a:pt x="1728000" y="2828138"/>
                    <a:pt x="1736738" y="2833687"/>
                  </a:cubicBezTo>
                  <a:cubicBezTo>
                    <a:pt x="1745463" y="2839250"/>
                    <a:pt x="1761338" y="2840037"/>
                    <a:pt x="1766900" y="2836862"/>
                  </a:cubicBezTo>
                  <a:cubicBezTo>
                    <a:pt x="1772450" y="2833687"/>
                    <a:pt x="1786738" y="2818613"/>
                    <a:pt x="1788325" y="2812263"/>
                  </a:cubicBezTo>
                  <a:cubicBezTo>
                    <a:pt x="1789913" y="2805913"/>
                    <a:pt x="1798650" y="2790825"/>
                    <a:pt x="1809763" y="2779712"/>
                  </a:cubicBezTo>
                  <a:cubicBezTo>
                    <a:pt x="1820875" y="2768600"/>
                    <a:pt x="1828013" y="2758288"/>
                    <a:pt x="1834363" y="2749550"/>
                  </a:cubicBezTo>
                  <a:cubicBezTo>
                    <a:pt x="1840713" y="2740825"/>
                    <a:pt x="1858175" y="2709075"/>
                    <a:pt x="1866113" y="2700337"/>
                  </a:cubicBezTo>
                  <a:cubicBezTo>
                    <a:pt x="1874050" y="2691613"/>
                    <a:pt x="1889138" y="2674937"/>
                    <a:pt x="1899450" y="2671762"/>
                  </a:cubicBezTo>
                  <a:cubicBezTo>
                    <a:pt x="1909775" y="2668587"/>
                    <a:pt x="1917713" y="2661450"/>
                    <a:pt x="1925650" y="2653513"/>
                  </a:cubicBezTo>
                  <a:cubicBezTo>
                    <a:pt x="1933588" y="2645575"/>
                    <a:pt x="1939938" y="2643187"/>
                    <a:pt x="1951050" y="2633662"/>
                  </a:cubicBezTo>
                  <a:cubicBezTo>
                    <a:pt x="1962163" y="2624137"/>
                    <a:pt x="1972475" y="2605888"/>
                    <a:pt x="1972475" y="2590800"/>
                  </a:cubicBezTo>
                  <a:cubicBezTo>
                    <a:pt x="1972475" y="2575725"/>
                    <a:pt x="1976450" y="2558263"/>
                    <a:pt x="1978038" y="2554287"/>
                  </a:cubicBezTo>
                  <a:cubicBezTo>
                    <a:pt x="1979625" y="2550325"/>
                    <a:pt x="1995500" y="2503487"/>
                    <a:pt x="1996288" y="2493962"/>
                  </a:cubicBezTo>
                  <a:cubicBezTo>
                    <a:pt x="1997088" y="2484437"/>
                    <a:pt x="2003438" y="2463013"/>
                    <a:pt x="2005813" y="2452687"/>
                  </a:cubicBezTo>
                  <a:cubicBezTo>
                    <a:pt x="2008200" y="2442375"/>
                    <a:pt x="2019313" y="2398712"/>
                    <a:pt x="2020100" y="2385225"/>
                  </a:cubicBezTo>
                  <a:cubicBezTo>
                    <a:pt x="2020900" y="2371725"/>
                    <a:pt x="2012163" y="2351888"/>
                    <a:pt x="2016925" y="2334425"/>
                  </a:cubicBezTo>
                  <a:cubicBezTo>
                    <a:pt x="2021688" y="2316963"/>
                    <a:pt x="2018513" y="2291563"/>
                    <a:pt x="2024863" y="2278062"/>
                  </a:cubicBezTo>
                  <a:cubicBezTo>
                    <a:pt x="2031213" y="2264575"/>
                    <a:pt x="2036775" y="2247900"/>
                    <a:pt x="2038363" y="2237588"/>
                  </a:cubicBezTo>
                  <a:cubicBezTo>
                    <a:pt x="2039950" y="2227262"/>
                    <a:pt x="2041538" y="2193925"/>
                    <a:pt x="2045500" y="2182812"/>
                  </a:cubicBezTo>
                  <a:cubicBezTo>
                    <a:pt x="2049475" y="2171700"/>
                    <a:pt x="2064550" y="2152650"/>
                    <a:pt x="2071700" y="2146300"/>
                  </a:cubicBezTo>
                  <a:cubicBezTo>
                    <a:pt x="2078838" y="2139950"/>
                    <a:pt x="2097100" y="2112175"/>
                    <a:pt x="2100275" y="2099475"/>
                  </a:cubicBezTo>
                  <a:cubicBezTo>
                    <a:pt x="2103450" y="2086775"/>
                    <a:pt x="2116150" y="2046287"/>
                    <a:pt x="2116938" y="2027237"/>
                  </a:cubicBezTo>
                  <a:cubicBezTo>
                    <a:pt x="2117738" y="2008187"/>
                    <a:pt x="2127263" y="1975650"/>
                    <a:pt x="2128050" y="1955800"/>
                  </a:cubicBezTo>
                  <a:cubicBezTo>
                    <a:pt x="2128850" y="1935963"/>
                    <a:pt x="2132025" y="1918500"/>
                    <a:pt x="2136788" y="1905000"/>
                  </a:cubicBezTo>
                  <a:cubicBezTo>
                    <a:pt x="2141550" y="1891513"/>
                    <a:pt x="2142338" y="1881187"/>
                    <a:pt x="2143925" y="1867700"/>
                  </a:cubicBezTo>
                  <a:cubicBezTo>
                    <a:pt x="2145513" y="1854200"/>
                    <a:pt x="2146313" y="1812138"/>
                    <a:pt x="2143925" y="1797850"/>
                  </a:cubicBezTo>
                  <a:cubicBezTo>
                    <a:pt x="2141550" y="1783563"/>
                    <a:pt x="2126463" y="1735938"/>
                    <a:pt x="2127263" y="1728000"/>
                  </a:cubicBezTo>
                  <a:cubicBezTo>
                    <a:pt x="2128050" y="1720063"/>
                    <a:pt x="2128050" y="1702600"/>
                    <a:pt x="2120913" y="1697037"/>
                  </a:cubicBezTo>
                  <a:cubicBezTo>
                    <a:pt x="2113763" y="1691488"/>
                    <a:pt x="2101863" y="1678788"/>
                    <a:pt x="2100275" y="1672438"/>
                  </a:cubicBezTo>
                  <a:cubicBezTo>
                    <a:pt x="2098688" y="1666088"/>
                    <a:pt x="2100275" y="1653388"/>
                    <a:pt x="2100275" y="1641475"/>
                  </a:cubicBezTo>
                  <a:cubicBezTo>
                    <a:pt x="2100275" y="1629575"/>
                    <a:pt x="2106625" y="1615288"/>
                    <a:pt x="2099475" y="1609725"/>
                  </a:cubicBezTo>
                  <a:cubicBezTo>
                    <a:pt x="2092338" y="1604175"/>
                    <a:pt x="2084400" y="1601000"/>
                    <a:pt x="2074875" y="1597825"/>
                  </a:cubicBezTo>
                  <a:cubicBezTo>
                    <a:pt x="2065350" y="1594650"/>
                    <a:pt x="2070900" y="1589087"/>
                    <a:pt x="2059788" y="1588300"/>
                  </a:cubicBezTo>
                  <a:cubicBezTo>
                    <a:pt x="2048675" y="1587500"/>
                    <a:pt x="2049475" y="1593063"/>
                    <a:pt x="2042325" y="1591475"/>
                  </a:cubicBezTo>
                  <a:cubicBezTo>
                    <a:pt x="2035188" y="1589888"/>
                    <a:pt x="2043125" y="1582737"/>
                    <a:pt x="2045500" y="1579562"/>
                  </a:cubicBezTo>
                  <a:cubicBezTo>
                    <a:pt x="2047888" y="1576387"/>
                    <a:pt x="2056613" y="1567663"/>
                    <a:pt x="2068525" y="1570838"/>
                  </a:cubicBezTo>
                  <a:cubicBezTo>
                    <a:pt x="2080425" y="1574013"/>
                    <a:pt x="2085188" y="1570037"/>
                    <a:pt x="2093925" y="1581150"/>
                  </a:cubicBezTo>
                  <a:cubicBezTo>
                    <a:pt x="2102650" y="1592262"/>
                    <a:pt x="2112975" y="1595437"/>
                    <a:pt x="2117738" y="1585125"/>
                  </a:cubicBezTo>
                  <a:cubicBezTo>
                    <a:pt x="2122500" y="1574800"/>
                    <a:pt x="2123288" y="1558138"/>
                    <a:pt x="2120113" y="1546225"/>
                  </a:cubicBezTo>
                  <a:cubicBezTo>
                    <a:pt x="2116938" y="1534325"/>
                    <a:pt x="2106625" y="1495425"/>
                    <a:pt x="2106625" y="1486700"/>
                  </a:cubicBezTo>
                  <a:cubicBezTo>
                    <a:pt x="2106625" y="1477962"/>
                    <a:pt x="2090750" y="1430337"/>
                    <a:pt x="2082013" y="1413675"/>
                  </a:cubicBezTo>
                  <a:cubicBezTo>
                    <a:pt x="2073288" y="1397000"/>
                    <a:pt x="2054238" y="1366050"/>
                    <a:pt x="2042325" y="1351763"/>
                  </a:cubicBezTo>
                  <a:cubicBezTo>
                    <a:pt x="2030425" y="1337475"/>
                    <a:pt x="2002638" y="1295400"/>
                    <a:pt x="1979625" y="1277938"/>
                  </a:cubicBezTo>
                  <a:cubicBezTo>
                    <a:pt x="1956600" y="1260475"/>
                    <a:pt x="1927238" y="1240638"/>
                    <a:pt x="1912150" y="1227938"/>
                  </a:cubicBezTo>
                  <a:cubicBezTo>
                    <a:pt x="1897075" y="1215238"/>
                    <a:pt x="1878813" y="1192213"/>
                    <a:pt x="1848650" y="1172375"/>
                  </a:cubicBezTo>
                  <a:cubicBezTo>
                    <a:pt x="1818488" y="1152525"/>
                    <a:pt x="1792300" y="1124750"/>
                    <a:pt x="1774838" y="1116013"/>
                  </a:cubicBezTo>
                  <a:cubicBezTo>
                    <a:pt x="1757375" y="1107288"/>
                    <a:pt x="1698638" y="1063625"/>
                    <a:pt x="1684350" y="1056488"/>
                  </a:cubicBezTo>
                  <a:cubicBezTo>
                    <a:pt x="1670063" y="1049338"/>
                    <a:pt x="1622425" y="1012825"/>
                    <a:pt x="1609725" y="1001713"/>
                  </a:cubicBezTo>
                  <a:cubicBezTo>
                    <a:pt x="1597025" y="990600"/>
                    <a:pt x="1575600" y="981075"/>
                    <a:pt x="1557338" y="974725"/>
                  </a:cubicBezTo>
                  <a:cubicBezTo>
                    <a:pt x="1539088" y="968375"/>
                    <a:pt x="1512100" y="955675"/>
                    <a:pt x="1497013" y="947738"/>
                  </a:cubicBezTo>
                  <a:cubicBezTo>
                    <a:pt x="1481938" y="939800"/>
                    <a:pt x="1459713" y="931863"/>
                    <a:pt x="1439863" y="931863"/>
                  </a:cubicBezTo>
                  <a:cubicBezTo>
                    <a:pt x="1420025" y="931863"/>
                    <a:pt x="1398588" y="933450"/>
                    <a:pt x="1381125" y="931863"/>
                  </a:cubicBezTo>
                  <a:cubicBezTo>
                    <a:pt x="1363663" y="930275"/>
                    <a:pt x="1316038" y="926312"/>
                    <a:pt x="1300163" y="921550"/>
                  </a:cubicBezTo>
                  <a:cubicBezTo>
                    <a:pt x="1284288" y="916787"/>
                    <a:pt x="1252538" y="907262"/>
                    <a:pt x="1243013" y="905675"/>
                  </a:cubicBezTo>
                  <a:cubicBezTo>
                    <a:pt x="1233488" y="904087"/>
                    <a:pt x="1231113" y="903288"/>
                    <a:pt x="1219200" y="900113"/>
                  </a:cubicBezTo>
                  <a:cubicBezTo>
                    <a:pt x="1207300" y="896938"/>
                    <a:pt x="1195388" y="895350"/>
                    <a:pt x="1199363" y="899325"/>
                  </a:cubicBezTo>
                  <a:cubicBezTo>
                    <a:pt x="1203325" y="903288"/>
                    <a:pt x="1215238" y="909638"/>
                    <a:pt x="1212850" y="915988"/>
                  </a:cubicBezTo>
                  <a:cubicBezTo>
                    <a:pt x="1210475" y="922338"/>
                    <a:pt x="1200150" y="931863"/>
                    <a:pt x="1189038" y="923925"/>
                  </a:cubicBezTo>
                  <a:cubicBezTo>
                    <a:pt x="1177925" y="915988"/>
                    <a:pt x="1154913" y="907262"/>
                    <a:pt x="1147763" y="911225"/>
                  </a:cubicBezTo>
                  <a:cubicBezTo>
                    <a:pt x="1140625" y="915200"/>
                    <a:pt x="1117600" y="919163"/>
                    <a:pt x="1104113" y="915988"/>
                  </a:cubicBezTo>
                  <a:cubicBezTo>
                    <a:pt x="1090613" y="912813"/>
                    <a:pt x="1075538" y="903288"/>
                    <a:pt x="1063625" y="899325"/>
                  </a:cubicBezTo>
                  <a:cubicBezTo>
                    <a:pt x="1051725" y="895350"/>
                    <a:pt x="1035050" y="887413"/>
                    <a:pt x="1028700" y="892175"/>
                  </a:cubicBezTo>
                  <a:cubicBezTo>
                    <a:pt x="1022350" y="896938"/>
                    <a:pt x="1012038" y="898525"/>
                    <a:pt x="1010450" y="908050"/>
                  </a:cubicBezTo>
                  <a:cubicBezTo>
                    <a:pt x="1008863" y="917575"/>
                    <a:pt x="1006475" y="931075"/>
                    <a:pt x="999338" y="931075"/>
                  </a:cubicBezTo>
                  <a:cubicBezTo>
                    <a:pt x="992188" y="931075"/>
                    <a:pt x="979488" y="922338"/>
                    <a:pt x="977900" y="914400"/>
                  </a:cubicBezTo>
                  <a:cubicBezTo>
                    <a:pt x="976313" y="906463"/>
                    <a:pt x="963613" y="892175"/>
                    <a:pt x="956475" y="898525"/>
                  </a:cubicBezTo>
                  <a:cubicBezTo>
                    <a:pt x="949325" y="904875"/>
                    <a:pt x="934250" y="908050"/>
                    <a:pt x="924725" y="904875"/>
                  </a:cubicBezTo>
                  <a:cubicBezTo>
                    <a:pt x="915200" y="901700"/>
                    <a:pt x="915200" y="898525"/>
                    <a:pt x="896938" y="899325"/>
                  </a:cubicBezTo>
                  <a:cubicBezTo>
                    <a:pt x="878688" y="900113"/>
                    <a:pt x="869950" y="900113"/>
                    <a:pt x="862813" y="897737"/>
                  </a:cubicBezTo>
                  <a:cubicBezTo>
                    <a:pt x="855663" y="895350"/>
                    <a:pt x="850900" y="886625"/>
                    <a:pt x="840588" y="887413"/>
                  </a:cubicBezTo>
                  <a:cubicBezTo>
                    <a:pt x="830263" y="888212"/>
                    <a:pt x="812800" y="884238"/>
                    <a:pt x="811213" y="888212"/>
                  </a:cubicBezTo>
                  <a:cubicBezTo>
                    <a:pt x="809625" y="892175"/>
                    <a:pt x="812800" y="893763"/>
                    <a:pt x="813600" y="898525"/>
                  </a:cubicBezTo>
                  <a:cubicBezTo>
                    <a:pt x="814388" y="903288"/>
                    <a:pt x="814388" y="921550"/>
                    <a:pt x="804863" y="919163"/>
                  </a:cubicBezTo>
                  <a:cubicBezTo>
                    <a:pt x="795338" y="916787"/>
                    <a:pt x="780263" y="917575"/>
                    <a:pt x="775500" y="920750"/>
                  </a:cubicBezTo>
                  <a:cubicBezTo>
                    <a:pt x="770738" y="923925"/>
                    <a:pt x="758825" y="929487"/>
                    <a:pt x="749300" y="931075"/>
                  </a:cubicBezTo>
                  <a:cubicBezTo>
                    <a:pt x="739775" y="932662"/>
                    <a:pt x="727875" y="932662"/>
                    <a:pt x="723900" y="929487"/>
                  </a:cubicBezTo>
                  <a:cubicBezTo>
                    <a:pt x="719938" y="926312"/>
                    <a:pt x="723113" y="912025"/>
                    <a:pt x="732638" y="910437"/>
                  </a:cubicBezTo>
                  <a:cubicBezTo>
                    <a:pt x="742163" y="908850"/>
                    <a:pt x="746925" y="908850"/>
                    <a:pt x="754063" y="904875"/>
                  </a:cubicBezTo>
                  <a:cubicBezTo>
                    <a:pt x="761213" y="900912"/>
                    <a:pt x="769938" y="900113"/>
                    <a:pt x="769150" y="894562"/>
                  </a:cubicBezTo>
                  <a:cubicBezTo>
                    <a:pt x="768350" y="889000"/>
                    <a:pt x="760413" y="889000"/>
                    <a:pt x="756450" y="889000"/>
                  </a:cubicBezTo>
                  <a:cubicBezTo>
                    <a:pt x="752475" y="889000"/>
                    <a:pt x="751688" y="894562"/>
                    <a:pt x="741363" y="896150"/>
                  </a:cubicBezTo>
                  <a:cubicBezTo>
                    <a:pt x="731050" y="897737"/>
                    <a:pt x="722313" y="893763"/>
                    <a:pt x="713588" y="900113"/>
                  </a:cubicBezTo>
                  <a:cubicBezTo>
                    <a:pt x="704850" y="906463"/>
                    <a:pt x="690563" y="916787"/>
                    <a:pt x="681038" y="917575"/>
                  </a:cubicBezTo>
                  <a:cubicBezTo>
                    <a:pt x="671513" y="918375"/>
                    <a:pt x="650088" y="919163"/>
                    <a:pt x="642938" y="919163"/>
                  </a:cubicBezTo>
                  <a:cubicBezTo>
                    <a:pt x="635800" y="919163"/>
                    <a:pt x="615163" y="915200"/>
                    <a:pt x="604838" y="923925"/>
                  </a:cubicBezTo>
                  <a:cubicBezTo>
                    <a:pt x="594525" y="932662"/>
                    <a:pt x="573888" y="961237"/>
                    <a:pt x="561188" y="977112"/>
                  </a:cubicBezTo>
                  <a:cubicBezTo>
                    <a:pt x="548488" y="992987"/>
                    <a:pt x="537375" y="1010450"/>
                    <a:pt x="533400" y="1022350"/>
                  </a:cubicBezTo>
                  <a:cubicBezTo>
                    <a:pt x="529438" y="1034262"/>
                    <a:pt x="539750" y="1038225"/>
                    <a:pt x="536575" y="1048550"/>
                  </a:cubicBezTo>
                  <a:cubicBezTo>
                    <a:pt x="533400" y="1058863"/>
                    <a:pt x="529438" y="1080300"/>
                    <a:pt x="524675" y="1087438"/>
                  </a:cubicBezTo>
                  <a:cubicBezTo>
                    <a:pt x="519913" y="1094588"/>
                    <a:pt x="516738" y="1112838"/>
                    <a:pt x="508800" y="1121575"/>
                  </a:cubicBezTo>
                  <a:cubicBezTo>
                    <a:pt x="500863" y="1130300"/>
                    <a:pt x="494513" y="1146975"/>
                    <a:pt x="491338" y="1158088"/>
                  </a:cubicBezTo>
                  <a:cubicBezTo>
                    <a:pt x="488163" y="1169200"/>
                    <a:pt x="488950" y="1177138"/>
                    <a:pt x="488950" y="1187450"/>
                  </a:cubicBezTo>
                  <a:cubicBezTo>
                    <a:pt x="488950" y="1197775"/>
                    <a:pt x="486575" y="1203325"/>
                    <a:pt x="475463" y="1212063"/>
                  </a:cubicBezTo>
                  <a:cubicBezTo>
                    <a:pt x="464350" y="1220788"/>
                    <a:pt x="458000" y="1227138"/>
                    <a:pt x="452438" y="1233488"/>
                  </a:cubicBezTo>
                  <a:cubicBezTo>
                    <a:pt x="446888" y="1239838"/>
                    <a:pt x="443713" y="1253338"/>
                    <a:pt x="449263" y="1259688"/>
                  </a:cubicBezTo>
                  <a:cubicBezTo>
                    <a:pt x="454825" y="1266038"/>
                    <a:pt x="459588" y="1272388"/>
                    <a:pt x="452438" y="1283500"/>
                  </a:cubicBezTo>
                  <a:cubicBezTo>
                    <a:pt x="445300" y="1294613"/>
                    <a:pt x="442913" y="1296988"/>
                    <a:pt x="443713" y="1304138"/>
                  </a:cubicBezTo>
                  <a:cubicBezTo>
                    <a:pt x="444500" y="1311275"/>
                    <a:pt x="446888" y="1326363"/>
                    <a:pt x="435775" y="1317625"/>
                  </a:cubicBezTo>
                  <a:cubicBezTo>
                    <a:pt x="424663" y="1308900"/>
                    <a:pt x="415138" y="1293813"/>
                    <a:pt x="404025" y="1287463"/>
                  </a:cubicBezTo>
                  <a:cubicBezTo>
                    <a:pt x="392913" y="1281113"/>
                    <a:pt x="376238" y="1273175"/>
                    <a:pt x="357988" y="1270800"/>
                  </a:cubicBezTo>
                  <a:cubicBezTo>
                    <a:pt x="339725" y="1268413"/>
                    <a:pt x="327825" y="1267625"/>
                    <a:pt x="312738" y="1265238"/>
                  </a:cubicBezTo>
                  <a:cubicBezTo>
                    <a:pt x="297663" y="1262863"/>
                    <a:pt x="279400" y="1259688"/>
                    <a:pt x="269875" y="1256513"/>
                  </a:cubicBezTo>
                  <a:cubicBezTo>
                    <a:pt x="260350" y="1253338"/>
                    <a:pt x="245275" y="1243013"/>
                    <a:pt x="238925" y="1230313"/>
                  </a:cubicBezTo>
                  <a:cubicBezTo>
                    <a:pt x="232575" y="1217613"/>
                    <a:pt x="231775" y="1202538"/>
                    <a:pt x="219875" y="1189838"/>
                  </a:cubicBezTo>
                  <a:cubicBezTo>
                    <a:pt x="207963" y="1177138"/>
                    <a:pt x="204788" y="1171575"/>
                    <a:pt x="198438" y="1162050"/>
                  </a:cubicBezTo>
                  <a:cubicBezTo>
                    <a:pt x="192088" y="1152525"/>
                    <a:pt x="179388" y="1140625"/>
                    <a:pt x="167488" y="1133475"/>
                  </a:cubicBezTo>
                  <a:cubicBezTo>
                    <a:pt x="155575" y="1126338"/>
                    <a:pt x="129388" y="1116813"/>
                    <a:pt x="116688" y="1112838"/>
                  </a:cubicBezTo>
                  <a:cubicBezTo>
                    <a:pt x="103988" y="1108875"/>
                    <a:pt x="85725" y="1100138"/>
                    <a:pt x="70650" y="1098550"/>
                  </a:cubicBezTo>
                  <a:cubicBezTo>
                    <a:pt x="55563" y="1096963"/>
                    <a:pt x="42075" y="1093000"/>
                    <a:pt x="29375" y="1090613"/>
                  </a:cubicBezTo>
                  <a:cubicBezTo>
                    <a:pt x="16675" y="1088238"/>
                    <a:pt x="800" y="1086650"/>
                    <a:pt x="800" y="1084263"/>
                  </a:cubicBezTo>
                  <a:cubicBezTo>
                    <a:pt x="800" y="1081888"/>
                    <a:pt x="0" y="1079500"/>
                    <a:pt x="5563" y="1069975"/>
                  </a:cubicBezTo>
                  <a:cubicBezTo>
                    <a:pt x="11113" y="1060450"/>
                    <a:pt x="13500" y="1057275"/>
                    <a:pt x="15088" y="1046962"/>
                  </a:cubicBezTo>
                  <a:cubicBezTo>
                    <a:pt x="16675" y="1036638"/>
                    <a:pt x="16675" y="1030288"/>
                    <a:pt x="30163" y="1022350"/>
                  </a:cubicBezTo>
                  <a:cubicBezTo>
                    <a:pt x="43663" y="1014413"/>
                    <a:pt x="60325" y="992987"/>
                    <a:pt x="70650" y="984250"/>
                  </a:cubicBezTo>
                  <a:cubicBezTo>
                    <a:pt x="80963" y="975525"/>
                    <a:pt x="84938" y="956475"/>
                    <a:pt x="92075" y="946950"/>
                  </a:cubicBezTo>
                  <a:cubicBezTo>
                    <a:pt x="99225" y="937425"/>
                    <a:pt x="111125" y="909638"/>
                    <a:pt x="113513" y="900912"/>
                  </a:cubicBezTo>
                  <a:cubicBezTo>
                    <a:pt x="115888" y="892175"/>
                    <a:pt x="119063" y="878687"/>
                    <a:pt x="128588" y="870750"/>
                  </a:cubicBezTo>
                  <a:cubicBezTo>
                    <a:pt x="138113" y="862812"/>
                    <a:pt x="150025" y="847725"/>
                    <a:pt x="163513" y="837412"/>
                  </a:cubicBezTo>
                  <a:cubicBezTo>
                    <a:pt x="177013" y="827088"/>
                    <a:pt x="181775" y="814388"/>
                    <a:pt x="192888" y="804075"/>
                  </a:cubicBezTo>
                  <a:cubicBezTo>
                    <a:pt x="204000" y="793750"/>
                    <a:pt x="215900" y="778675"/>
                    <a:pt x="222250" y="771525"/>
                  </a:cubicBezTo>
                  <a:cubicBezTo>
                    <a:pt x="228600" y="764387"/>
                    <a:pt x="245275" y="742950"/>
                    <a:pt x="254800" y="735013"/>
                  </a:cubicBezTo>
                  <a:cubicBezTo>
                    <a:pt x="264325" y="727075"/>
                    <a:pt x="282575" y="709613"/>
                    <a:pt x="295275" y="703263"/>
                  </a:cubicBezTo>
                  <a:cubicBezTo>
                    <a:pt x="307975" y="696913"/>
                    <a:pt x="325438" y="677863"/>
                    <a:pt x="340525" y="670725"/>
                  </a:cubicBezTo>
                  <a:cubicBezTo>
                    <a:pt x="355600" y="663575"/>
                    <a:pt x="360363" y="655638"/>
                    <a:pt x="368300" y="639763"/>
                  </a:cubicBezTo>
                  <a:cubicBezTo>
                    <a:pt x="376238" y="623888"/>
                    <a:pt x="378625" y="589762"/>
                    <a:pt x="378625" y="574675"/>
                  </a:cubicBezTo>
                  <a:cubicBezTo>
                    <a:pt x="378625" y="559600"/>
                    <a:pt x="374650" y="509588"/>
                    <a:pt x="373863" y="497687"/>
                  </a:cubicBezTo>
                  <a:cubicBezTo>
                    <a:pt x="373063" y="485775"/>
                    <a:pt x="369888" y="442913"/>
                    <a:pt x="372275" y="431800"/>
                  </a:cubicBezTo>
                  <a:cubicBezTo>
                    <a:pt x="374650" y="420688"/>
                    <a:pt x="370688" y="396087"/>
                    <a:pt x="365925" y="388938"/>
                  </a:cubicBezTo>
                  <a:cubicBezTo>
                    <a:pt x="361163" y="381800"/>
                    <a:pt x="346875" y="339725"/>
                    <a:pt x="335763" y="327825"/>
                  </a:cubicBezTo>
                  <a:cubicBezTo>
                    <a:pt x="324650" y="315913"/>
                    <a:pt x="315125" y="298450"/>
                    <a:pt x="307975" y="290513"/>
                  </a:cubicBezTo>
                  <a:cubicBezTo>
                    <a:pt x="300838" y="282575"/>
                    <a:pt x="299250" y="260350"/>
                    <a:pt x="294488" y="251625"/>
                  </a:cubicBezTo>
                  <a:cubicBezTo>
                    <a:pt x="289725" y="242888"/>
                    <a:pt x="276225" y="205587"/>
                    <a:pt x="272263" y="191300"/>
                  </a:cubicBezTo>
                  <a:cubicBezTo>
                    <a:pt x="268288" y="177012"/>
                    <a:pt x="262738" y="155575"/>
                    <a:pt x="255588" y="144463"/>
                  </a:cubicBezTo>
                  <a:cubicBezTo>
                    <a:pt x="248450" y="133350"/>
                    <a:pt x="233363" y="115100"/>
                    <a:pt x="230188" y="107950"/>
                  </a:cubicBezTo>
                  <a:cubicBezTo>
                    <a:pt x="227013" y="100812"/>
                    <a:pt x="218288" y="78587"/>
                    <a:pt x="215113" y="68263"/>
                  </a:cubicBezTo>
                  <a:cubicBezTo>
                    <a:pt x="211938" y="57950"/>
                    <a:pt x="200025" y="35725"/>
                    <a:pt x="195263" y="29375"/>
                  </a:cubicBezTo>
                  <a:cubicBezTo>
                    <a:pt x="190500" y="23025"/>
                    <a:pt x="177013" y="0"/>
                    <a:pt x="177013" y="0"/>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14" name="Shape 13">
              <a:extLst>
                <a:ext uri="{FF2B5EF4-FFF2-40B4-BE49-F238E27FC236}">
                  <a16:creationId xmlns:a16="http://schemas.microsoft.com/office/drawing/2014/main" id="{01DB5209-632D-40AF-AD3A-C23FF45A5027}"/>
                </a:ext>
              </a:extLst>
            </p:cNvPr>
            <p:cNvSpPr/>
            <p:nvPr/>
          </p:nvSpPr>
          <p:spPr>
            <a:xfrm>
              <a:off x="2562390" y="1595"/>
              <a:ext cx="2259826" cy="4655604"/>
            </a:xfrm>
            <a:custGeom>
              <a:avLst/>
              <a:gdLst/>
              <a:ahLst/>
              <a:cxnLst/>
              <a:rect l="0" t="0" r="0" b="0"/>
              <a:pathLst>
                <a:path w="2259826" h="4655604">
                  <a:moveTo>
                    <a:pt x="1639100" y="4652175"/>
                  </a:moveTo>
                  <a:cubicBezTo>
                    <a:pt x="1659738" y="4652175"/>
                    <a:pt x="1680375" y="4647413"/>
                    <a:pt x="1686725" y="4629950"/>
                  </a:cubicBezTo>
                  <a:cubicBezTo>
                    <a:pt x="1693075" y="4612488"/>
                    <a:pt x="1715300" y="4593438"/>
                    <a:pt x="1734350" y="4583913"/>
                  </a:cubicBezTo>
                  <a:cubicBezTo>
                    <a:pt x="1753400" y="4574388"/>
                    <a:pt x="1766100" y="4566450"/>
                    <a:pt x="1786738" y="4555338"/>
                  </a:cubicBezTo>
                  <a:cubicBezTo>
                    <a:pt x="1807375" y="4544225"/>
                    <a:pt x="1823250" y="4541050"/>
                    <a:pt x="1826425" y="4518825"/>
                  </a:cubicBezTo>
                  <a:cubicBezTo>
                    <a:pt x="1829600" y="4496600"/>
                    <a:pt x="1840713" y="4469613"/>
                    <a:pt x="1842300" y="4452150"/>
                  </a:cubicBezTo>
                  <a:cubicBezTo>
                    <a:pt x="1843888" y="4434688"/>
                    <a:pt x="1859763" y="4404525"/>
                    <a:pt x="1848650" y="4387063"/>
                  </a:cubicBezTo>
                  <a:cubicBezTo>
                    <a:pt x="1837538" y="4369600"/>
                    <a:pt x="1829600" y="4355313"/>
                    <a:pt x="1829600" y="4347375"/>
                  </a:cubicBezTo>
                  <a:cubicBezTo>
                    <a:pt x="1829600" y="4339438"/>
                    <a:pt x="1818488" y="4320388"/>
                    <a:pt x="1826425" y="4309275"/>
                  </a:cubicBezTo>
                  <a:cubicBezTo>
                    <a:pt x="1834363" y="4298163"/>
                    <a:pt x="1813725" y="4277525"/>
                    <a:pt x="1812138" y="4258475"/>
                  </a:cubicBezTo>
                  <a:cubicBezTo>
                    <a:pt x="1810550" y="4239425"/>
                    <a:pt x="1810550" y="4221963"/>
                    <a:pt x="1789913" y="4218788"/>
                  </a:cubicBezTo>
                  <a:cubicBezTo>
                    <a:pt x="1769275" y="4215613"/>
                    <a:pt x="1750225" y="4204500"/>
                    <a:pt x="1758163" y="4193388"/>
                  </a:cubicBezTo>
                  <a:cubicBezTo>
                    <a:pt x="1766100" y="4182275"/>
                    <a:pt x="1767688" y="4172750"/>
                    <a:pt x="1791500" y="4166400"/>
                  </a:cubicBezTo>
                  <a:cubicBezTo>
                    <a:pt x="1815313" y="4160050"/>
                    <a:pt x="1834363" y="4150525"/>
                    <a:pt x="1843888" y="4133063"/>
                  </a:cubicBezTo>
                  <a:cubicBezTo>
                    <a:pt x="1853413" y="4115600"/>
                    <a:pt x="1869288" y="4093375"/>
                    <a:pt x="1864525" y="4074325"/>
                  </a:cubicBezTo>
                  <a:cubicBezTo>
                    <a:pt x="1859763" y="4055275"/>
                    <a:pt x="1869288" y="4053688"/>
                    <a:pt x="1834363" y="4045750"/>
                  </a:cubicBezTo>
                  <a:cubicBezTo>
                    <a:pt x="1799438" y="4037813"/>
                    <a:pt x="1789913" y="4037813"/>
                    <a:pt x="1762925" y="4048925"/>
                  </a:cubicBezTo>
                  <a:cubicBezTo>
                    <a:pt x="1735938" y="4060038"/>
                    <a:pt x="1707363" y="4063213"/>
                    <a:pt x="1691488" y="4069563"/>
                  </a:cubicBezTo>
                  <a:cubicBezTo>
                    <a:pt x="1675613" y="4075913"/>
                    <a:pt x="1667675" y="4083850"/>
                    <a:pt x="1637513" y="4085438"/>
                  </a:cubicBezTo>
                  <a:cubicBezTo>
                    <a:pt x="1607350" y="4087025"/>
                    <a:pt x="1574013" y="4094963"/>
                    <a:pt x="1543850" y="4091788"/>
                  </a:cubicBezTo>
                  <a:cubicBezTo>
                    <a:pt x="1513688" y="4088613"/>
                    <a:pt x="1512100" y="4085438"/>
                    <a:pt x="1486700" y="4096550"/>
                  </a:cubicBezTo>
                  <a:cubicBezTo>
                    <a:pt x="1461300" y="4107663"/>
                    <a:pt x="1442250" y="4120363"/>
                    <a:pt x="1418438" y="4112425"/>
                  </a:cubicBezTo>
                  <a:cubicBezTo>
                    <a:pt x="1394625" y="4104488"/>
                    <a:pt x="1383513" y="4114013"/>
                    <a:pt x="1366050" y="4125125"/>
                  </a:cubicBezTo>
                  <a:cubicBezTo>
                    <a:pt x="1348588" y="4136238"/>
                    <a:pt x="1331125" y="4121950"/>
                    <a:pt x="1312075" y="4139413"/>
                  </a:cubicBezTo>
                  <a:cubicBezTo>
                    <a:pt x="1293025" y="4156875"/>
                    <a:pt x="1285088" y="4164813"/>
                    <a:pt x="1261275" y="4164813"/>
                  </a:cubicBezTo>
                  <a:cubicBezTo>
                    <a:pt x="1237463" y="4164813"/>
                    <a:pt x="1232700" y="4169575"/>
                    <a:pt x="1210475" y="4169575"/>
                  </a:cubicBezTo>
                  <a:cubicBezTo>
                    <a:pt x="1188250" y="4169575"/>
                    <a:pt x="1189838" y="4165359"/>
                    <a:pt x="1166559" y="4172763"/>
                  </a:cubicBezTo>
                  <a:cubicBezTo>
                    <a:pt x="1143279" y="4180167"/>
                    <a:pt x="1123175" y="4178046"/>
                    <a:pt x="1111529" y="4174871"/>
                  </a:cubicBezTo>
                  <a:cubicBezTo>
                    <a:pt x="1099884" y="4171696"/>
                    <a:pt x="1092467" y="4164304"/>
                    <a:pt x="1077659" y="4156888"/>
                  </a:cubicBezTo>
                  <a:cubicBezTo>
                    <a:pt x="1062850" y="4149471"/>
                    <a:pt x="1054367" y="4142054"/>
                    <a:pt x="1042733" y="4149471"/>
                  </a:cubicBezTo>
                  <a:cubicBezTo>
                    <a:pt x="1031100" y="4156888"/>
                    <a:pt x="1021575" y="4149471"/>
                    <a:pt x="1015225" y="4143121"/>
                  </a:cubicBezTo>
                  <a:cubicBezTo>
                    <a:pt x="1008875" y="4136771"/>
                    <a:pt x="995108" y="4124084"/>
                    <a:pt x="994054" y="4112438"/>
                  </a:cubicBezTo>
                  <a:cubicBezTo>
                    <a:pt x="993000" y="4100792"/>
                    <a:pt x="988758" y="4090213"/>
                    <a:pt x="978179" y="4088092"/>
                  </a:cubicBezTo>
                  <a:cubicBezTo>
                    <a:pt x="967600" y="4085971"/>
                    <a:pt x="965492" y="4073271"/>
                    <a:pt x="958075" y="4060571"/>
                  </a:cubicBezTo>
                  <a:cubicBezTo>
                    <a:pt x="950658" y="4047871"/>
                    <a:pt x="953846" y="4038346"/>
                    <a:pt x="945375" y="4035171"/>
                  </a:cubicBezTo>
                  <a:cubicBezTo>
                    <a:pt x="936904" y="4031996"/>
                    <a:pt x="925258" y="4036238"/>
                    <a:pt x="925258" y="4043642"/>
                  </a:cubicBezTo>
                  <a:cubicBezTo>
                    <a:pt x="925258" y="4051046"/>
                    <a:pt x="941146" y="4058450"/>
                    <a:pt x="935850" y="4066921"/>
                  </a:cubicBezTo>
                  <a:cubicBezTo>
                    <a:pt x="930554" y="4075392"/>
                    <a:pt x="932675" y="4081742"/>
                    <a:pt x="933729" y="4088092"/>
                  </a:cubicBezTo>
                  <a:cubicBezTo>
                    <a:pt x="934783" y="4094442"/>
                    <a:pt x="933742" y="4103954"/>
                    <a:pt x="926325" y="4108196"/>
                  </a:cubicBezTo>
                  <a:cubicBezTo>
                    <a:pt x="918908" y="4112438"/>
                    <a:pt x="903046" y="4119842"/>
                    <a:pt x="900925" y="4110317"/>
                  </a:cubicBezTo>
                  <a:cubicBezTo>
                    <a:pt x="898804" y="4100792"/>
                    <a:pt x="897750" y="4091254"/>
                    <a:pt x="904100" y="4085971"/>
                  </a:cubicBezTo>
                  <a:cubicBezTo>
                    <a:pt x="910450" y="4080688"/>
                    <a:pt x="911504" y="4065854"/>
                    <a:pt x="911504" y="4060571"/>
                  </a:cubicBezTo>
                  <a:cubicBezTo>
                    <a:pt x="911504" y="4055288"/>
                    <a:pt x="887158" y="4043629"/>
                    <a:pt x="889279" y="4057396"/>
                  </a:cubicBezTo>
                  <a:cubicBezTo>
                    <a:pt x="891400" y="4071163"/>
                    <a:pt x="887171" y="4084929"/>
                    <a:pt x="875525" y="4090213"/>
                  </a:cubicBezTo>
                  <a:cubicBezTo>
                    <a:pt x="863879" y="4095496"/>
                    <a:pt x="858596" y="4093388"/>
                    <a:pt x="843775" y="4099738"/>
                  </a:cubicBezTo>
                  <a:cubicBezTo>
                    <a:pt x="828954" y="4106088"/>
                    <a:pt x="815200" y="4108196"/>
                    <a:pt x="806729" y="4100792"/>
                  </a:cubicBezTo>
                  <a:cubicBezTo>
                    <a:pt x="798258" y="4093388"/>
                    <a:pt x="788733" y="4089146"/>
                    <a:pt x="771804" y="4089146"/>
                  </a:cubicBezTo>
                  <a:cubicBezTo>
                    <a:pt x="754875" y="4089146"/>
                    <a:pt x="742175" y="4084917"/>
                    <a:pt x="730529" y="4084917"/>
                  </a:cubicBezTo>
                  <a:cubicBezTo>
                    <a:pt x="718883" y="4084917"/>
                    <a:pt x="704075" y="4073271"/>
                    <a:pt x="714654" y="4069042"/>
                  </a:cubicBezTo>
                  <a:cubicBezTo>
                    <a:pt x="725233" y="4064813"/>
                    <a:pt x="737946" y="4057396"/>
                    <a:pt x="748525" y="4049992"/>
                  </a:cubicBezTo>
                  <a:cubicBezTo>
                    <a:pt x="759104" y="4042588"/>
                    <a:pt x="763333" y="4027767"/>
                    <a:pt x="787679" y="4030942"/>
                  </a:cubicBezTo>
                  <a:cubicBezTo>
                    <a:pt x="812025" y="4034117"/>
                    <a:pt x="827900" y="4028834"/>
                    <a:pt x="828954" y="4017188"/>
                  </a:cubicBezTo>
                  <a:cubicBezTo>
                    <a:pt x="830008" y="4005542"/>
                    <a:pt x="848004" y="3982250"/>
                    <a:pt x="873404" y="3981196"/>
                  </a:cubicBezTo>
                  <a:cubicBezTo>
                    <a:pt x="898804" y="3980142"/>
                    <a:pt x="907275" y="3989667"/>
                    <a:pt x="905154" y="3999192"/>
                  </a:cubicBezTo>
                  <a:cubicBezTo>
                    <a:pt x="903033" y="4008717"/>
                    <a:pt x="913625" y="4014013"/>
                    <a:pt x="921029" y="4007663"/>
                  </a:cubicBezTo>
                  <a:cubicBezTo>
                    <a:pt x="928433" y="4001313"/>
                    <a:pt x="929488" y="3985438"/>
                    <a:pt x="941133" y="3980142"/>
                  </a:cubicBezTo>
                  <a:cubicBezTo>
                    <a:pt x="952779" y="3974846"/>
                    <a:pt x="969708" y="3956863"/>
                    <a:pt x="963358" y="3947338"/>
                  </a:cubicBezTo>
                  <a:cubicBezTo>
                    <a:pt x="957008" y="3937813"/>
                    <a:pt x="964425" y="3929342"/>
                    <a:pt x="945375" y="3926167"/>
                  </a:cubicBezTo>
                  <a:cubicBezTo>
                    <a:pt x="926325" y="3922992"/>
                    <a:pt x="928446" y="3922992"/>
                    <a:pt x="904100" y="3922992"/>
                  </a:cubicBezTo>
                  <a:cubicBezTo>
                    <a:pt x="879754" y="3922992"/>
                    <a:pt x="855421" y="3925113"/>
                    <a:pt x="840600" y="3921938"/>
                  </a:cubicBezTo>
                  <a:cubicBezTo>
                    <a:pt x="825779" y="3918763"/>
                    <a:pt x="812025" y="3920871"/>
                    <a:pt x="797204" y="3920871"/>
                  </a:cubicBezTo>
                  <a:cubicBezTo>
                    <a:pt x="782383" y="3920871"/>
                    <a:pt x="763333" y="3912413"/>
                    <a:pt x="752754" y="3910292"/>
                  </a:cubicBezTo>
                  <a:cubicBezTo>
                    <a:pt x="742175" y="3908171"/>
                    <a:pt x="724192" y="3906063"/>
                    <a:pt x="710425" y="3906063"/>
                  </a:cubicBezTo>
                  <a:cubicBezTo>
                    <a:pt x="696658" y="3906063"/>
                    <a:pt x="685013" y="3911346"/>
                    <a:pt x="668083" y="3911346"/>
                  </a:cubicBezTo>
                  <a:cubicBezTo>
                    <a:pt x="651154" y="3911346"/>
                    <a:pt x="641629" y="3911359"/>
                    <a:pt x="632104" y="3918763"/>
                  </a:cubicBezTo>
                  <a:cubicBezTo>
                    <a:pt x="622579" y="3926167"/>
                    <a:pt x="609892" y="3934625"/>
                    <a:pt x="602475" y="3946271"/>
                  </a:cubicBezTo>
                  <a:cubicBezTo>
                    <a:pt x="595058" y="3957917"/>
                    <a:pt x="591883" y="3972738"/>
                    <a:pt x="571779" y="3975913"/>
                  </a:cubicBezTo>
                  <a:cubicBezTo>
                    <a:pt x="551675" y="3979088"/>
                    <a:pt x="542150" y="3973779"/>
                    <a:pt x="526275" y="3978021"/>
                  </a:cubicBezTo>
                  <a:cubicBezTo>
                    <a:pt x="510400" y="3982263"/>
                    <a:pt x="500875" y="3986492"/>
                    <a:pt x="488175" y="3986492"/>
                  </a:cubicBezTo>
                  <a:cubicBezTo>
                    <a:pt x="475475" y="3986492"/>
                    <a:pt x="463829" y="3989654"/>
                    <a:pt x="457479" y="3981196"/>
                  </a:cubicBezTo>
                  <a:cubicBezTo>
                    <a:pt x="451129" y="3972738"/>
                    <a:pt x="447954" y="3967442"/>
                    <a:pt x="431025" y="3964267"/>
                  </a:cubicBezTo>
                  <a:cubicBezTo>
                    <a:pt x="414096" y="3961092"/>
                    <a:pt x="406692" y="3960038"/>
                    <a:pt x="401396" y="3957917"/>
                  </a:cubicBezTo>
                  <a:cubicBezTo>
                    <a:pt x="396100" y="3955796"/>
                    <a:pt x="403504" y="3950500"/>
                    <a:pt x="416204" y="3946271"/>
                  </a:cubicBezTo>
                  <a:cubicBezTo>
                    <a:pt x="428904" y="3942042"/>
                    <a:pt x="435267" y="3938854"/>
                    <a:pt x="452196" y="3952621"/>
                  </a:cubicBezTo>
                  <a:cubicBezTo>
                    <a:pt x="469125" y="3966388"/>
                    <a:pt x="475475" y="3969563"/>
                    <a:pt x="485000" y="3967442"/>
                  </a:cubicBezTo>
                  <a:cubicBezTo>
                    <a:pt x="494525" y="3965321"/>
                    <a:pt x="501929" y="3958984"/>
                    <a:pt x="514629" y="3960038"/>
                  </a:cubicBezTo>
                  <a:cubicBezTo>
                    <a:pt x="527329" y="3961092"/>
                    <a:pt x="538963" y="3965334"/>
                    <a:pt x="546379" y="3956863"/>
                  </a:cubicBezTo>
                  <a:cubicBezTo>
                    <a:pt x="553796" y="3948392"/>
                    <a:pt x="573913" y="3927221"/>
                    <a:pt x="572846" y="3917696"/>
                  </a:cubicBezTo>
                  <a:cubicBezTo>
                    <a:pt x="571779" y="3908171"/>
                    <a:pt x="580250" y="3896525"/>
                    <a:pt x="589775" y="3885946"/>
                  </a:cubicBezTo>
                  <a:cubicBezTo>
                    <a:pt x="599300" y="3875367"/>
                    <a:pt x="623646" y="3867963"/>
                    <a:pt x="631050" y="3867963"/>
                  </a:cubicBezTo>
                  <a:cubicBezTo>
                    <a:pt x="638454" y="3867963"/>
                    <a:pt x="652221" y="3871138"/>
                    <a:pt x="668096" y="3862667"/>
                  </a:cubicBezTo>
                  <a:cubicBezTo>
                    <a:pt x="683971" y="3854196"/>
                    <a:pt x="693496" y="3849979"/>
                    <a:pt x="703021" y="3848913"/>
                  </a:cubicBezTo>
                  <a:cubicBezTo>
                    <a:pt x="712546" y="3847846"/>
                    <a:pt x="715721" y="3845725"/>
                    <a:pt x="732650" y="3851021"/>
                  </a:cubicBezTo>
                  <a:cubicBezTo>
                    <a:pt x="749579" y="3856317"/>
                    <a:pt x="774992" y="3853154"/>
                    <a:pt x="779221" y="3845738"/>
                  </a:cubicBezTo>
                  <a:cubicBezTo>
                    <a:pt x="783450" y="3838321"/>
                    <a:pt x="783463" y="3836200"/>
                    <a:pt x="795096" y="3835146"/>
                  </a:cubicBezTo>
                  <a:cubicBezTo>
                    <a:pt x="806729" y="3834092"/>
                    <a:pt x="821563" y="3830904"/>
                    <a:pt x="826846" y="3825621"/>
                  </a:cubicBezTo>
                  <a:cubicBezTo>
                    <a:pt x="832129" y="3820338"/>
                    <a:pt x="836358" y="3808704"/>
                    <a:pt x="835304" y="3804463"/>
                  </a:cubicBezTo>
                  <a:cubicBezTo>
                    <a:pt x="834250" y="3800221"/>
                    <a:pt x="837438" y="3793884"/>
                    <a:pt x="849071" y="3788588"/>
                  </a:cubicBezTo>
                  <a:cubicBezTo>
                    <a:pt x="860704" y="3783292"/>
                    <a:pt x="874471" y="3771646"/>
                    <a:pt x="890346" y="3783292"/>
                  </a:cubicBezTo>
                  <a:cubicBezTo>
                    <a:pt x="906221" y="3794938"/>
                    <a:pt x="922096" y="3798100"/>
                    <a:pt x="935850" y="3797046"/>
                  </a:cubicBezTo>
                  <a:cubicBezTo>
                    <a:pt x="949604" y="3795992"/>
                    <a:pt x="952779" y="3793871"/>
                    <a:pt x="973950" y="3802342"/>
                  </a:cubicBezTo>
                  <a:cubicBezTo>
                    <a:pt x="995121" y="3810813"/>
                    <a:pt x="1003579" y="3818217"/>
                    <a:pt x="1012050" y="3815042"/>
                  </a:cubicBezTo>
                  <a:cubicBezTo>
                    <a:pt x="1020521" y="3811867"/>
                    <a:pt x="1033221" y="3801288"/>
                    <a:pt x="1040625" y="3798113"/>
                  </a:cubicBezTo>
                  <a:cubicBezTo>
                    <a:pt x="1048029" y="3794938"/>
                    <a:pt x="1062838" y="3777463"/>
                    <a:pt x="1075538" y="3775075"/>
                  </a:cubicBezTo>
                  <a:cubicBezTo>
                    <a:pt x="1088238" y="3772700"/>
                    <a:pt x="1099350" y="3770313"/>
                    <a:pt x="1102525" y="3759200"/>
                  </a:cubicBezTo>
                  <a:cubicBezTo>
                    <a:pt x="1105700" y="3748088"/>
                    <a:pt x="1113638" y="3729038"/>
                    <a:pt x="1123950" y="3725075"/>
                  </a:cubicBezTo>
                  <a:cubicBezTo>
                    <a:pt x="1134275" y="3721100"/>
                    <a:pt x="1153325" y="3717925"/>
                    <a:pt x="1158088" y="3711575"/>
                  </a:cubicBezTo>
                  <a:cubicBezTo>
                    <a:pt x="1162850" y="3705225"/>
                    <a:pt x="1177138" y="3686975"/>
                    <a:pt x="1183488" y="3680625"/>
                  </a:cubicBezTo>
                  <a:cubicBezTo>
                    <a:pt x="1189838" y="3674275"/>
                    <a:pt x="1193013" y="3673475"/>
                    <a:pt x="1202538" y="3664750"/>
                  </a:cubicBezTo>
                  <a:cubicBezTo>
                    <a:pt x="1212063" y="3656013"/>
                    <a:pt x="1220000" y="3647288"/>
                    <a:pt x="1216825" y="3636963"/>
                  </a:cubicBezTo>
                  <a:cubicBezTo>
                    <a:pt x="1213650" y="3626650"/>
                    <a:pt x="1207300" y="3622675"/>
                    <a:pt x="1196975" y="3624263"/>
                  </a:cubicBezTo>
                  <a:cubicBezTo>
                    <a:pt x="1186663" y="3625850"/>
                    <a:pt x="1181900" y="3626650"/>
                    <a:pt x="1169988" y="3627438"/>
                  </a:cubicBezTo>
                  <a:cubicBezTo>
                    <a:pt x="1158088" y="3628238"/>
                    <a:pt x="1151738" y="3623475"/>
                    <a:pt x="1147763" y="3633000"/>
                  </a:cubicBezTo>
                  <a:cubicBezTo>
                    <a:pt x="1143800" y="3642525"/>
                    <a:pt x="1139038" y="3643313"/>
                    <a:pt x="1129513" y="3643313"/>
                  </a:cubicBezTo>
                  <a:cubicBezTo>
                    <a:pt x="1119988" y="3643313"/>
                    <a:pt x="1112838" y="3644113"/>
                    <a:pt x="1106488" y="3643313"/>
                  </a:cubicBezTo>
                  <a:cubicBezTo>
                    <a:pt x="1100138" y="3642525"/>
                    <a:pt x="1096175" y="3640938"/>
                    <a:pt x="1089025" y="3631413"/>
                  </a:cubicBezTo>
                  <a:cubicBezTo>
                    <a:pt x="1081888" y="3621888"/>
                    <a:pt x="1081888" y="3619500"/>
                    <a:pt x="1070775" y="3617913"/>
                  </a:cubicBezTo>
                  <a:cubicBezTo>
                    <a:pt x="1059663" y="3616325"/>
                    <a:pt x="1049338" y="3614738"/>
                    <a:pt x="1046163" y="3610775"/>
                  </a:cubicBezTo>
                  <a:cubicBezTo>
                    <a:pt x="1042988" y="3606800"/>
                    <a:pt x="1048550" y="3605213"/>
                    <a:pt x="1055688" y="3605213"/>
                  </a:cubicBezTo>
                  <a:cubicBezTo>
                    <a:pt x="1062838" y="3605213"/>
                    <a:pt x="1080300" y="3602838"/>
                    <a:pt x="1091413" y="3606800"/>
                  </a:cubicBezTo>
                  <a:cubicBezTo>
                    <a:pt x="1102525" y="3610775"/>
                    <a:pt x="1108075" y="3613150"/>
                    <a:pt x="1114425" y="3608388"/>
                  </a:cubicBezTo>
                  <a:cubicBezTo>
                    <a:pt x="1120775" y="3603625"/>
                    <a:pt x="1129513" y="3593313"/>
                    <a:pt x="1137450" y="3594100"/>
                  </a:cubicBezTo>
                  <a:cubicBezTo>
                    <a:pt x="1145388" y="3594900"/>
                    <a:pt x="1157288" y="3597275"/>
                    <a:pt x="1162850" y="3594100"/>
                  </a:cubicBezTo>
                  <a:cubicBezTo>
                    <a:pt x="1168400" y="3590925"/>
                    <a:pt x="1171575" y="3580613"/>
                    <a:pt x="1180313" y="3574263"/>
                  </a:cubicBezTo>
                  <a:cubicBezTo>
                    <a:pt x="1189038" y="3567913"/>
                    <a:pt x="1197775" y="3558388"/>
                    <a:pt x="1197775" y="3546475"/>
                  </a:cubicBezTo>
                  <a:cubicBezTo>
                    <a:pt x="1197775" y="3534575"/>
                    <a:pt x="1190625" y="3513938"/>
                    <a:pt x="1196188" y="3508375"/>
                  </a:cubicBezTo>
                  <a:cubicBezTo>
                    <a:pt x="1201738" y="3502825"/>
                    <a:pt x="1208888" y="3478213"/>
                    <a:pt x="1204125" y="3465513"/>
                  </a:cubicBezTo>
                  <a:cubicBezTo>
                    <a:pt x="1199363" y="3452813"/>
                    <a:pt x="1198563" y="3439325"/>
                    <a:pt x="1197775" y="3434563"/>
                  </a:cubicBezTo>
                  <a:cubicBezTo>
                    <a:pt x="1196975" y="3429800"/>
                    <a:pt x="1201738" y="3412338"/>
                    <a:pt x="1201738" y="3406775"/>
                  </a:cubicBezTo>
                  <a:cubicBezTo>
                    <a:pt x="1201738" y="3401225"/>
                    <a:pt x="1205713" y="3385350"/>
                    <a:pt x="1204913" y="3376613"/>
                  </a:cubicBezTo>
                  <a:cubicBezTo>
                    <a:pt x="1204125" y="3367888"/>
                    <a:pt x="1190625" y="3352013"/>
                    <a:pt x="1182688" y="3357563"/>
                  </a:cubicBezTo>
                  <a:cubicBezTo>
                    <a:pt x="1174750" y="3363125"/>
                    <a:pt x="1176338" y="3364713"/>
                    <a:pt x="1166813" y="3362325"/>
                  </a:cubicBezTo>
                  <a:cubicBezTo>
                    <a:pt x="1157288" y="3359950"/>
                    <a:pt x="1147763" y="3359950"/>
                    <a:pt x="1142213" y="3365500"/>
                  </a:cubicBezTo>
                  <a:cubicBezTo>
                    <a:pt x="1136650" y="3371063"/>
                    <a:pt x="1132688" y="3381375"/>
                    <a:pt x="1130300" y="3389313"/>
                  </a:cubicBezTo>
                  <a:cubicBezTo>
                    <a:pt x="1127925" y="3397250"/>
                    <a:pt x="1125538" y="3399638"/>
                    <a:pt x="1116813" y="3399638"/>
                  </a:cubicBezTo>
                  <a:cubicBezTo>
                    <a:pt x="1108075" y="3399638"/>
                    <a:pt x="1104113" y="3399638"/>
                    <a:pt x="1098550" y="3405988"/>
                  </a:cubicBezTo>
                  <a:cubicBezTo>
                    <a:pt x="1093000" y="3412338"/>
                    <a:pt x="1090613" y="3411538"/>
                    <a:pt x="1079500" y="3417888"/>
                  </a:cubicBezTo>
                  <a:cubicBezTo>
                    <a:pt x="1068388" y="3424238"/>
                    <a:pt x="1062838" y="3431388"/>
                    <a:pt x="1056488" y="3426625"/>
                  </a:cubicBezTo>
                  <a:cubicBezTo>
                    <a:pt x="1050138" y="3421863"/>
                    <a:pt x="1037438" y="3413925"/>
                    <a:pt x="1034263" y="3417888"/>
                  </a:cubicBezTo>
                  <a:cubicBezTo>
                    <a:pt x="1031088" y="3421863"/>
                    <a:pt x="1016000" y="3433763"/>
                    <a:pt x="1011238" y="3440113"/>
                  </a:cubicBezTo>
                  <a:cubicBezTo>
                    <a:pt x="1006475" y="3446463"/>
                    <a:pt x="996163" y="3452025"/>
                    <a:pt x="985050" y="3451225"/>
                  </a:cubicBezTo>
                  <a:cubicBezTo>
                    <a:pt x="973938" y="3450438"/>
                    <a:pt x="964413" y="3449638"/>
                    <a:pt x="957263" y="3448850"/>
                  </a:cubicBezTo>
                  <a:cubicBezTo>
                    <a:pt x="950125" y="3448050"/>
                    <a:pt x="942975" y="3448850"/>
                    <a:pt x="937425" y="3440113"/>
                  </a:cubicBezTo>
                  <a:cubicBezTo>
                    <a:pt x="931863" y="3431388"/>
                    <a:pt x="934250" y="3429000"/>
                    <a:pt x="924725" y="3424238"/>
                  </a:cubicBezTo>
                  <a:cubicBezTo>
                    <a:pt x="915200" y="3419475"/>
                    <a:pt x="912813" y="3409163"/>
                    <a:pt x="922338" y="3404400"/>
                  </a:cubicBezTo>
                  <a:cubicBezTo>
                    <a:pt x="931863" y="3399638"/>
                    <a:pt x="950125" y="3402813"/>
                    <a:pt x="957263" y="3398050"/>
                  </a:cubicBezTo>
                  <a:cubicBezTo>
                    <a:pt x="964413" y="3393288"/>
                    <a:pt x="977900" y="3386938"/>
                    <a:pt x="989013" y="3390900"/>
                  </a:cubicBezTo>
                  <a:cubicBezTo>
                    <a:pt x="1000125" y="3394875"/>
                    <a:pt x="1001713" y="3398050"/>
                    <a:pt x="1010450" y="3390113"/>
                  </a:cubicBezTo>
                  <a:cubicBezTo>
                    <a:pt x="1019175" y="3382175"/>
                    <a:pt x="1038225" y="3371063"/>
                    <a:pt x="1046163" y="3373438"/>
                  </a:cubicBezTo>
                  <a:cubicBezTo>
                    <a:pt x="1054100" y="3375825"/>
                    <a:pt x="1058075" y="3379000"/>
                    <a:pt x="1065213" y="3379000"/>
                  </a:cubicBezTo>
                  <a:cubicBezTo>
                    <a:pt x="1072363" y="3379000"/>
                    <a:pt x="1079500" y="3380588"/>
                    <a:pt x="1086650" y="3373438"/>
                  </a:cubicBezTo>
                  <a:cubicBezTo>
                    <a:pt x="1093788" y="3366300"/>
                    <a:pt x="1099350" y="3362325"/>
                    <a:pt x="1105700" y="3355188"/>
                  </a:cubicBezTo>
                  <a:cubicBezTo>
                    <a:pt x="1112050" y="3348038"/>
                    <a:pt x="1112050" y="3343275"/>
                    <a:pt x="1103313" y="3336925"/>
                  </a:cubicBezTo>
                  <a:cubicBezTo>
                    <a:pt x="1094588" y="3330575"/>
                    <a:pt x="1077125" y="3325813"/>
                    <a:pt x="1087438" y="3316288"/>
                  </a:cubicBezTo>
                  <a:cubicBezTo>
                    <a:pt x="1097763" y="3306763"/>
                    <a:pt x="1107288" y="3295650"/>
                    <a:pt x="1115225" y="3305175"/>
                  </a:cubicBezTo>
                  <a:cubicBezTo>
                    <a:pt x="1123163" y="3314700"/>
                    <a:pt x="1129513" y="3317088"/>
                    <a:pt x="1131888" y="3305975"/>
                  </a:cubicBezTo>
                  <a:cubicBezTo>
                    <a:pt x="1134275" y="3294863"/>
                    <a:pt x="1150150" y="3287713"/>
                    <a:pt x="1150938" y="3298038"/>
                  </a:cubicBezTo>
                  <a:cubicBezTo>
                    <a:pt x="1151738" y="3308350"/>
                    <a:pt x="1146975" y="3318675"/>
                    <a:pt x="1155700" y="3319463"/>
                  </a:cubicBezTo>
                  <a:cubicBezTo>
                    <a:pt x="1164438" y="3320263"/>
                    <a:pt x="1177925" y="3315500"/>
                    <a:pt x="1181900" y="3305975"/>
                  </a:cubicBezTo>
                  <a:cubicBezTo>
                    <a:pt x="1185863" y="3296450"/>
                    <a:pt x="1196188" y="3289300"/>
                    <a:pt x="1210475" y="3289300"/>
                  </a:cubicBezTo>
                  <a:cubicBezTo>
                    <a:pt x="1224763" y="3289300"/>
                    <a:pt x="1239050" y="3286925"/>
                    <a:pt x="1241425" y="3284538"/>
                  </a:cubicBezTo>
                  <a:cubicBezTo>
                    <a:pt x="1243813" y="3282163"/>
                    <a:pt x="1254125" y="3267875"/>
                    <a:pt x="1253338" y="3262313"/>
                  </a:cubicBezTo>
                  <a:cubicBezTo>
                    <a:pt x="1252538" y="3256763"/>
                    <a:pt x="1262063" y="3242475"/>
                    <a:pt x="1249363" y="3236913"/>
                  </a:cubicBezTo>
                  <a:cubicBezTo>
                    <a:pt x="1236663" y="3231363"/>
                    <a:pt x="1229525" y="3234538"/>
                    <a:pt x="1223175" y="3231363"/>
                  </a:cubicBezTo>
                  <a:cubicBezTo>
                    <a:pt x="1216825" y="3228188"/>
                    <a:pt x="1212063" y="3221038"/>
                    <a:pt x="1218413" y="3214688"/>
                  </a:cubicBezTo>
                  <a:cubicBezTo>
                    <a:pt x="1224763" y="3208338"/>
                    <a:pt x="1234288" y="3191675"/>
                    <a:pt x="1239838" y="3194850"/>
                  </a:cubicBezTo>
                  <a:cubicBezTo>
                    <a:pt x="1245400" y="3198025"/>
                    <a:pt x="1250950" y="3207550"/>
                    <a:pt x="1258100" y="3213900"/>
                  </a:cubicBezTo>
                  <a:cubicBezTo>
                    <a:pt x="1265238" y="3220250"/>
                    <a:pt x="1279525" y="3227388"/>
                    <a:pt x="1287463" y="3227388"/>
                  </a:cubicBezTo>
                  <a:cubicBezTo>
                    <a:pt x="1295400" y="3227388"/>
                    <a:pt x="1308100" y="3227388"/>
                    <a:pt x="1311275" y="3233738"/>
                  </a:cubicBezTo>
                  <a:cubicBezTo>
                    <a:pt x="1314450" y="3240088"/>
                    <a:pt x="1317625" y="3244063"/>
                    <a:pt x="1312075" y="3251200"/>
                  </a:cubicBezTo>
                  <a:cubicBezTo>
                    <a:pt x="1306513" y="3258350"/>
                    <a:pt x="1307313" y="3268663"/>
                    <a:pt x="1308900" y="3275813"/>
                  </a:cubicBezTo>
                  <a:cubicBezTo>
                    <a:pt x="1310488" y="3282950"/>
                    <a:pt x="1311275" y="3291688"/>
                    <a:pt x="1321600" y="3297238"/>
                  </a:cubicBezTo>
                  <a:cubicBezTo>
                    <a:pt x="1331913" y="3302800"/>
                    <a:pt x="1345413" y="3300413"/>
                    <a:pt x="1358113" y="3297238"/>
                  </a:cubicBezTo>
                  <a:cubicBezTo>
                    <a:pt x="1370813" y="3294063"/>
                    <a:pt x="1385888" y="3293275"/>
                    <a:pt x="1398588" y="3294063"/>
                  </a:cubicBezTo>
                  <a:cubicBezTo>
                    <a:pt x="1411288" y="3294863"/>
                    <a:pt x="1421613" y="3287713"/>
                    <a:pt x="1431925" y="3282163"/>
                  </a:cubicBezTo>
                  <a:cubicBezTo>
                    <a:pt x="1442250" y="3276600"/>
                    <a:pt x="1450188" y="3272638"/>
                    <a:pt x="1462888" y="3267075"/>
                  </a:cubicBezTo>
                  <a:cubicBezTo>
                    <a:pt x="1475588" y="3261525"/>
                    <a:pt x="1480350" y="3258350"/>
                    <a:pt x="1491463" y="3257550"/>
                  </a:cubicBezTo>
                  <a:cubicBezTo>
                    <a:pt x="1502575" y="3256763"/>
                    <a:pt x="1520825" y="3241675"/>
                    <a:pt x="1524000" y="3238500"/>
                  </a:cubicBezTo>
                  <a:cubicBezTo>
                    <a:pt x="1527175" y="3235325"/>
                    <a:pt x="1552575" y="3206750"/>
                    <a:pt x="1560513" y="3197225"/>
                  </a:cubicBezTo>
                  <a:cubicBezTo>
                    <a:pt x="1568450" y="3187700"/>
                    <a:pt x="1585913" y="3167062"/>
                    <a:pt x="1591475" y="3158338"/>
                  </a:cubicBezTo>
                  <a:cubicBezTo>
                    <a:pt x="1597025" y="3149600"/>
                    <a:pt x="1610525" y="3131350"/>
                    <a:pt x="1616875" y="3125787"/>
                  </a:cubicBezTo>
                  <a:cubicBezTo>
                    <a:pt x="1623225" y="3120238"/>
                    <a:pt x="1623225" y="3109125"/>
                    <a:pt x="1623225" y="3101975"/>
                  </a:cubicBezTo>
                  <a:cubicBezTo>
                    <a:pt x="1623225" y="3094838"/>
                    <a:pt x="1613700" y="3085313"/>
                    <a:pt x="1608938" y="3082138"/>
                  </a:cubicBezTo>
                  <a:cubicBezTo>
                    <a:pt x="1604175" y="3078963"/>
                    <a:pt x="1589888" y="3074987"/>
                    <a:pt x="1583538" y="3072613"/>
                  </a:cubicBezTo>
                  <a:cubicBezTo>
                    <a:pt x="1577188" y="3070225"/>
                    <a:pt x="1577188" y="3067850"/>
                    <a:pt x="1566863" y="3071812"/>
                  </a:cubicBezTo>
                  <a:cubicBezTo>
                    <a:pt x="1556550" y="3075788"/>
                    <a:pt x="1550200" y="3075788"/>
                    <a:pt x="1560513" y="3083725"/>
                  </a:cubicBezTo>
                  <a:cubicBezTo>
                    <a:pt x="1570838" y="3091663"/>
                    <a:pt x="1584325" y="3097212"/>
                    <a:pt x="1582738" y="3103562"/>
                  </a:cubicBezTo>
                  <a:cubicBezTo>
                    <a:pt x="1581150" y="3109912"/>
                    <a:pt x="1577975" y="3114675"/>
                    <a:pt x="1568450" y="3114675"/>
                  </a:cubicBezTo>
                  <a:cubicBezTo>
                    <a:pt x="1558925" y="3114675"/>
                    <a:pt x="1559725" y="3110713"/>
                    <a:pt x="1552575" y="3104363"/>
                  </a:cubicBezTo>
                  <a:cubicBezTo>
                    <a:pt x="1545438" y="3098013"/>
                    <a:pt x="1534325" y="3087687"/>
                    <a:pt x="1526388" y="3091663"/>
                  </a:cubicBezTo>
                  <a:cubicBezTo>
                    <a:pt x="1518450" y="3095625"/>
                    <a:pt x="1519238" y="3100387"/>
                    <a:pt x="1510513" y="3098800"/>
                  </a:cubicBezTo>
                  <a:cubicBezTo>
                    <a:pt x="1501775" y="3097212"/>
                    <a:pt x="1499400" y="3089275"/>
                    <a:pt x="1499400" y="3084512"/>
                  </a:cubicBezTo>
                  <a:cubicBezTo>
                    <a:pt x="1499400" y="3079750"/>
                    <a:pt x="1500188" y="3071025"/>
                    <a:pt x="1508925" y="3065462"/>
                  </a:cubicBezTo>
                  <a:cubicBezTo>
                    <a:pt x="1517650" y="3059913"/>
                    <a:pt x="1530350" y="3049587"/>
                    <a:pt x="1536700" y="3040863"/>
                  </a:cubicBezTo>
                  <a:cubicBezTo>
                    <a:pt x="1543050" y="3032125"/>
                    <a:pt x="1543050" y="3021012"/>
                    <a:pt x="1554163" y="3026575"/>
                  </a:cubicBezTo>
                  <a:cubicBezTo>
                    <a:pt x="1565275" y="3032125"/>
                    <a:pt x="1571625" y="3035300"/>
                    <a:pt x="1576388" y="3029750"/>
                  </a:cubicBezTo>
                  <a:cubicBezTo>
                    <a:pt x="1581150" y="3024187"/>
                    <a:pt x="1595438" y="3014662"/>
                    <a:pt x="1598613" y="3007525"/>
                  </a:cubicBezTo>
                  <a:cubicBezTo>
                    <a:pt x="1601788" y="3000375"/>
                    <a:pt x="1599413" y="2985300"/>
                    <a:pt x="1604963" y="2982125"/>
                  </a:cubicBezTo>
                  <a:cubicBezTo>
                    <a:pt x="1610525" y="2978950"/>
                    <a:pt x="1621638" y="2959900"/>
                    <a:pt x="1620838" y="2953550"/>
                  </a:cubicBezTo>
                  <a:cubicBezTo>
                    <a:pt x="1620050" y="2947200"/>
                    <a:pt x="1610525" y="2937675"/>
                    <a:pt x="1600200" y="2943225"/>
                  </a:cubicBezTo>
                  <a:cubicBezTo>
                    <a:pt x="1589888" y="2948788"/>
                    <a:pt x="1586713" y="2954337"/>
                    <a:pt x="1572425" y="2954337"/>
                  </a:cubicBezTo>
                  <a:cubicBezTo>
                    <a:pt x="1558138" y="2954337"/>
                    <a:pt x="1545438" y="2944812"/>
                    <a:pt x="1533525" y="2949575"/>
                  </a:cubicBezTo>
                  <a:cubicBezTo>
                    <a:pt x="1521625" y="2954337"/>
                    <a:pt x="1512100" y="2961488"/>
                    <a:pt x="1502575" y="2959100"/>
                  </a:cubicBezTo>
                  <a:cubicBezTo>
                    <a:pt x="1493050" y="2956725"/>
                    <a:pt x="1482725" y="2952750"/>
                    <a:pt x="1475588" y="2947987"/>
                  </a:cubicBezTo>
                  <a:cubicBezTo>
                    <a:pt x="1468438" y="2943225"/>
                    <a:pt x="1460500" y="2941637"/>
                    <a:pt x="1452563" y="2943225"/>
                  </a:cubicBezTo>
                  <a:cubicBezTo>
                    <a:pt x="1444625" y="2944812"/>
                    <a:pt x="1431925" y="2944025"/>
                    <a:pt x="1421613" y="2943225"/>
                  </a:cubicBezTo>
                  <a:cubicBezTo>
                    <a:pt x="1411288" y="2942438"/>
                    <a:pt x="1405738" y="2942438"/>
                    <a:pt x="1394625" y="2942438"/>
                  </a:cubicBezTo>
                  <a:cubicBezTo>
                    <a:pt x="1383513" y="2942438"/>
                    <a:pt x="1380338" y="2947987"/>
                    <a:pt x="1370013" y="2947200"/>
                  </a:cubicBezTo>
                  <a:cubicBezTo>
                    <a:pt x="1359700" y="2946400"/>
                    <a:pt x="1358900" y="2940850"/>
                    <a:pt x="1348588" y="2937675"/>
                  </a:cubicBezTo>
                  <a:cubicBezTo>
                    <a:pt x="1338263" y="2934500"/>
                    <a:pt x="1331125" y="2928150"/>
                    <a:pt x="1333500" y="2923388"/>
                  </a:cubicBezTo>
                  <a:cubicBezTo>
                    <a:pt x="1335888" y="2918625"/>
                    <a:pt x="1339850" y="2920213"/>
                    <a:pt x="1351763" y="2926563"/>
                  </a:cubicBezTo>
                  <a:cubicBezTo>
                    <a:pt x="1363663" y="2932913"/>
                    <a:pt x="1374775" y="2933700"/>
                    <a:pt x="1384300" y="2935287"/>
                  </a:cubicBezTo>
                  <a:cubicBezTo>
                    <a:pt x="1393825" y="2936875"/>
                    <a:pt x="1398588" y="2931325"/>
                    <a:pt x="1408113" y="2927350"/>
                  </a:cubicBezTo>
                  <a:cubicBezTo>
                    <a:pt x="1417638" y="2923388"/>
                    <a:pt x="1420813" y="2923388"/>
                    <a:pt x="1431138" y="2923388"/>
                  </a:cubicBezTo>
                  <a:cubicBezTo>
                    <a:pt x="1441450" y="2923388"/>
                    <a:pt x="1450975" y="2921000"/>
                    <a:pt x="1458913" y="2917038"/>
                  </a:cubicBezTo>
                  <a:cubicBezTo>
                    <a:pt x="1466850" y="2913062"/>
                    <a:pt x="1477175" y="2903537"/>
                    <a:pt x="1485113" y="2905925"/>
                  </a:cubicBezTo>
                  <a:cubicBezTo>
                    <a:pt x="1493050" y="2908300"/>
                    <a:pt x="1500188" y="2909100"/>
                    <a:pt x="1508125" y="2915450"/>
                  </a:cubicBezTo>
                  <a:cubicBezTo>
                    <a:pt x="1516063" y="2921800"/>
                    <a:pt x="1527975" y="2927350"/>
                    <a:pt x="1538288" y="2928150"/>
                  </a:cubicBezTo>
                  <a:cubicBezTo>
                    <a:pt x="1548613" y="2928937"/>
                    <a:pt x="1550988" y="2926563"/>
                    <a:pt x="1560513" y="2926563"/>
                  </a:cubicBezTo>
                  <a:cubicBezTo>
                    <a:pt x="1570038" y="2926563"/>
                    <a:pt x="1577188" y="2924175"/>
                    <a:pt x="1583538" y="2921000"/>
                  </a:cubicBezTo>
                  <a:cubicBezTo>
                    <a:pt x="1589888" y="2917825"/>
                    <a:pt x="1594650" y="2905125"/>
                    <a:pt x="1594650" y="2898775"/>
                  </a:cubicBezTo>
                  <a:cubicBezTo>
                    <a:pt x="1594650" y="2892425"/>
                    <a:pt x="1585913" y="2882113"/>
                    <a:pt x="1580363" y="2875763"/>
                  </a:cubicBezTo>
                  <a:cubicBezTo>
                    <a:pt x="1574800" y="2869413"/>
                    <a:pt x="1563688" y="2860675"/>
                    <a:pt x="1553375" y="2856713"/>
                  </a:cubicBezTo>
                  <a:cubicBezTo>
                    <a:pt x="1543050" y="2852737"/>
                    <a:pt x="1535913" y="2839250"/>
                    <a:pt x="1520038" y="2836075"/>
                  </a:cubicBezTo>
                  <a:cubicBezTo>
                    <a:pt x="1504163" y="2832900"/>
                    <a:pt x="1489075" y="2828925"/>
                    <a:pt x="1482725" y="2825750"/>
                  </a:cubicBezTo>
                  <a:cubicBezTo>
                    <a:pt x="1476375" y="2822575"/>
                    <a:pt x="1468438" y="2814637"/>
                    <a:pt x="1459713" y="2808287"/>
                  </a:cubicBezTo>
                  <a:cubicBezTo>
                    <a:pt x="1450975" y="2801937"/>
                    <a:pt x="1454150" y="2794000"/>
                    <a:pt x="1460500" y="2800350"/>
                  </a:cubicBezTo>
                  <a:cubicBezTo>
                    <a:pt x="1466850" y="2806700"/>
                    <a:pt x="1470825" y="2811462"/>
                    <a:pt x="1483525" y="2816225"/>
                  </a:cubicBezTo>
                  <a:cubicBezTo>
                    <a:pt x="1496225" y="2820987"/>
                    <a:pt x="1502575" y="2823375"/>
                    <a:pt x="1514475" y="2824963"/>
                  </a:cubicBezTo>
                  <a:cubicBezTo>
                    <a:pt x="1526388" y="2826550"/>
                    <a:pt x="1540675" y="2829725"/>
                    <a:pt x="1552575" y="2832900"/>
                  </a:cubicBezTo>
                  <a:cubicBezTo>
                    <a:pt x="1564488" y="2836075"/>
                    <a:pt x="1577188" y="2836075"/>
                    <a:pt x="1587500" y="2843212"/>
                  </a:cubicBezTo>
                  <a:cubicBezTo>
                    <a:pt x="1597825" y="2850363"/>
                    <a:pt x="1612900" y="2859087"/>
                    <a:pt x="1614488" y="2871787"/>
                  </a:cubicBezTo>
                  <a:cubicBezTo>
                    <a:pt x="1616075" y="2884487"/>
                    <a:pt x="1616875" y="2900362"/>
                    <a:pt x="1620838" y="2905925"/>
                  </a:cubicBezTo>
                  <a:cubicBezTo>
                    <a:pt x="1624813" y="2911475"/>
                    <a:pt x="1629575" y="2914650"/>
                    <a:pt x="1642275" y="2924975"/>
                  </a:cubicBezTo>
                  <a:cubicBezTo>
                    <a:pt x="1654975" y="2935287"/>
                    <a:pt x="1665300" y="2945613"/>
                    <a:pt x="1670850" y="2944025"/>
                  </a:cubicBezTo>
                  <a:cubicBezTo>
                    <a:pt x="1676413" y="2942438"/>
                    <a:pt x="1692288" y="2930525"/>
                    <a:pt x="1696250" y="2921800"/>
                  </a:cubicBezTo>
                  <a:cubicBezTo>
                    <a:pt x="1700225" y="2913062"/>
                    <a:pt x="1708950" y="2909100"/>
                    <a:pt x="1715300" y="2903537"/>
                  </a:cubicBezTo>
                  <a:cubicBezTo>
                    <a:pt x="1721650" y="2897988"/>
                    <a:pt x="1726413" y="2888463"/>
                    <a:pt x="1728800" y="2880525"/>
                  </a:cubicBezTo>
                  <a:cubicBezTo>
                    <a:pt x="1731175" y="2872588"/>
                    <a:pt x="1732763" y="2860675"/>
                    <a:pt x="1723238" y="2852737"/>
                  </a:cubicBezTo>
                  <a:cubicBezTo>
                    <a:pt x="1713713" y="2844800"/>
                    <a:pt x="1700225" y="2829725"/>
                    <a:pt x="1699425" y="2827337"/>
                  </a:cubicBezTo>
                  <a:cubicBezTo>
                    <a:pt x="1698638" y="2824963"/>
                    <a:pt x="1690700" y="2817812"/>
                    <a:pt x="1691488" y="2805112"/>
                  </a:cubicBezTo>
                  <a:cubicBezTo>
                    <a:pt x="1692288" y="2792412"/>
                    <a:pt x="1691488" y="2789237"/>
                    <a:pt x="1682763" y="2781300"/>
                  </a:cubicBezTo>
                  <a:cubicBezTo>
                    <a:pt x="1674025" y="2773362"/>
                    <a:pt x="1666088" y="2771775"/>
                    <a:pt x="1667675" y="2762250"/>
                  </a:cubicBezTo>
                  <a:cubicBezTo>
                    <a:pt x="1669263" y="2752725"/>
                    <a:pt x="1668475" y="2752725"/>
                    <a:pt x="1668475" y="2742413"/>
                  </a:cubicBezTo>
                  <a:cubicBezTo>
                    <a:pt x="1668475" y="2732087"/>
                    <a:pt x="1667675" y="2728125"/>
                    <a:pt x="1673238" y="2727325"/>
                  </a:cubicBezTo>
                  <a:cubicBezTo>
                    <a:pt x="1678788" y="2726538"/>
                    <a:pt x="1680375" y="2735262"/>
                    <a:pt x="1680375" y="2742413"/>
                  </a:cubicBezTo>
                  <a:cubicBezTo>
                    <a:pt x="1680375" y="2749550"/>
                    <a:pt x="1681175" y="2758288"/>
                    <a:pt x="1689900" y="2763050"/>
                  </a:cubicBezTo>
                  <a:cubicBezTo>
                    <a:pt x="1698638" y="2767813"/>
                    <a:pt x="1702600" y="2777338"/>
                    <a:pt x="1703400" y="2786062"/>
                  </a:cubicBezTo>
                  <a:cubicBezTo>
                    <a:pt x="1704188" y="2794800"/>
                    <a:pt x="1714513" y="2805112"/>
                    <a:pt x="1717688" y="2813850"/>
                  </a:cubicBezTo>
                  <a:cubicBezTo>
                    <a:pt x="1720863" y="2822575"/>
                    <a:pt x="1728000" y="2828138"/>
                    <a:pt x="1736738" y="2833687"/>
                  </a:cubicBezTo>
                  <a:cubicBezTo>
                    <a:pt x="1745463" y="2839250"/>
                    <a:pt x="1761338" y="2840037"/>
                    <a:pt x="1766900" y="2836862"/>
                  </a:cubicBezTo>
                  <a:cubicBezTo>
                    <a:pt x="1772450" y="2833687"/>
                    <a:pt x="1786738" y="2818613"/>
                    <a:pt x="1788325" y="2812263"/>
                  </a:cubicBezTo>
                  <a:cubicBezTo>
                    <a:pt x="1789913" y="2805913"/>
                    <a:pt x="1798650" y="2790825"/>
                    <a:pt x="1809763" y="2779712"/>
                  </a:cubicBezTo>
                  <a:cubicBezTo>
                    <a:pt x="1820875" y="2768600"/>
                    <a:pt x="1828013" y="2758288"/>
                    <a:pt x="1834363" y="2749550"/>
                  </a:cubicBezTo>
                  <a:cubicBezTo>
                    <a:pt x="1840713" y="2740825"/>
                    <a:pt x="1858175" y="2709075"/>
                    <a:pt x="1866113" y="2700337"/>
                  </a:cubicBezTo>
                  <a:cubicBezTo>
                    <a:pt x="1874050" y="2691613"/>
                    <a:pt x="1889138" y="2674937"/>
                    <a:pt x="1899450" y="2671762"/>
                  </a:cubicBezTo>
                  <a:cubicBezTo>
                    <a:pt x="1909775" y="2668587"/>
                    <a:pt x="1917713" y="2661450"/>
                    <a:pt x="1925650" y="2653513"/>
                  </a:cubicBezTo>
                  <a:cubicBezTo>
                    <a:pt x="1933588" y="2645575"/>
                    <a:pt x="1939938" y="2643187"/>
                    <a:pt x="1951050" y="2633662"/>
                  </a:cubicBezTo>
                  <a:cubicBezTo>
                    <a:pt x="1962163" y="2624137"/>
                    <a:pt x="1972475" y="2605888"/>
                    <a:pt x="1972475" y="2590800"/>
                  </a:cubicBezTo>
                  <a:cubicBezTo>
                    <a:pt x="1972475" y="2575725"/>
                    <a:pt x="1976450" y="2558263"/>
                    <a:pt x="1978038" y="2554287"/>
                  </a:cubicBezTo>
                  <a:cubicBezTo>
                    <a:pt x="1979625" y="2550325"/>
                    <a:pt x="1995500" y="2503487"/>
                    <a:pt x="1996288" y="2493962"/>
                  </a:cubicBezTo>
                  <a:cubicBezTo>
                    <a:pt x="1997088" y="2484437"/>
                    <a:pt x="2003438" y="2463013"/>
                    <a:pt x="2005813" y="2452687"/>
                  </a:cubicBezTo>
                  <a:cubicBezTo>
                    <a:pt x="2008200" y="2442375"/>
                    <a:pt x="2019313" y="2398712"/>
                    <a:pt x="2020100" y="2385225"/>
                  </a:cubicBezTo>
                  <a:cubicBezTo>
                    <a:pt x="2020900" y="2371725"/>
                    <a:pt x="2012163" y="2351888"/>
                    <a:pt x="2016925" y="2334425"/>
                  </a:cubicBezTo>
                  <a:cubicBezTo>
                    <a:pt x="2021688" y="2316963"/>
                    <a:pt x="2018513" y="2291563"/>
                    <a:pt x="2024863" y="2278062"/>
                  </a:cubicBezTo>
                  <a:cubicBezTo>
                    <a:pt x="2031213" y="2264575"/>
                    <a:pt x="2036775" y="2247900"/>
                    <a:pt x="2038363" y="2237588"/>
                  </a:cubicBezTo>
                  <a:cubicBezTo>
                    <a:pt x="2039950" y="2227262"/>
                    <a:pt x="2041538" y="2193925"/>
                    <a:pt x="2045500" y="2182812"/>
                  </a:cubicBezTo>
                  <a:cubicBezTo>
                    <a:pt x="2049475" y="2171700"/>
                    <a:pt x="2064550" y="2152650"/>
                    <a:pt x="2071700" y="2146300"/>
                  </a:cubicBezTo>
                  <a:cubicBezTo>
                    <a:pt x="2078838" y="2139950"/>
                    <a:pt x="2097100" y="2112175"/>
                    <a:pt x="2100275" y="2099475"/>
                  </a:cubicBezTo>
                  <a:cubicBezTo>
                    <a:pt x="2103450" y="2086775"/>
                    <a:pt x="2116150" y="2046287"/>
                    <a:pt x="2116938" y="2027237"/>
                  </a:cubicBezTo>
                  <a:cubicBezTo>
                    <a:pt x="2117738" y="2008187"/>
                    <a:pt x="2127263" y="1975650"/>
                    <a:pt x="2128050" y="1955800"/>
                  </a:cubicBezTo>
                  <a:cubicBezTo>
                    <a:pt x="2128850" y="1935963"/>
                    <a:pt x="2132025" y="1918500"/>
                    <a:pt x="2136788" y="1905000"/>
                  </a:cubicBezTo>
                  <a:cubicBezTo>
                    <a:pt x="2141550" y="1891513"/>
                    <a:pt x="2142338" y="1881187"/>
                    <a:pt x="2143925" y="1867700"/>
                  </a:cubicBezTo>
                  <a:cubicBezTo>
                    <a:pt x="2145513" y="1854200"/>
                    <a:pt x="2146313" y="1812138"/>
                    <a:pt x="2143925" y="1797850"/>
                  </a:cubicBezTo>
                  <a:cubicBezTo>
                    <a:pt x="2141550" y="1783563"/>
                    <a:pt x="2126463" y="1735938"/>
                    <a:pt x="2127263" y="1728000"/>
                  </a:cubicBezTo>
                  <a:cubicBezTo>
                    <a:pt x="2128050" y="1720063"/>
                    <a:pt x="2128050" y="1702600"/>
                    <a:pt x="2120913" y="1697037"/>
                  </a:cubicBezTo>
                  <a:cubicBezTo>
                    <a:pt x="2113763" y="1691488"/>
                    <a:pt x="2101863" y="1678788"/>
                    <a:pt x="2100275" y="1672438"/>
                  </a:cubicBezTo>
                  <a:cubicBezTo>
                    <a:pt x="2098688" y="1666088"/>
                    <a:pt x="2100275" y="1653388"/>
                    <a:pt x="2100275" y="1641475"/>
                  </a:cubicBezTo>
                  <a:cubicBezTo>
                    <a:pt x="2100275" y="1629575"/>
                    <a:pt x="2106625" y="1615288"/>
                    <a:pt x="2099475" y="1609725"/>
                  </a:cubicBezTo>
                  <a:cubicBezTo>
                    <a:pt x="2092338" y="1604175"/>
                    <a:pt x="2084400" y="1601000"/>
                    <a:pt x="2074875" y="1597825"/>
                  </a:cubicBezTo>
                  <a:cubicBezTo>
                    <a:pt x="2065350" y="1594650"/>
                    <a:pt x="2070900" y="1589087"/>
                    <a:pt x="2059788" y="1588300"/>
                  </a:cubicBezTo>
                  <a:cubicBezTo>
                    <a:pt x="2048675" y="1587500"/>
                    <a:pt x="2049475" y="1593063"/>
                    <a:pt x="2042325" y="1591475"/>
                  </a:cubicBezTo>
                  <a:cubicBezTo>
                    <a:pt x="2035188" y="1589888"/>
                    <a:pt x="2043125" y="1582737"/>
                    <a:pt x="2045500" y="1579562"/>
                  </a:cubicBezTo>
                  <a:cubicBezTo>
                    <a:pt x="2047888" y="1576387"/>
                    <a:pt x="2056613" y="1567663"/>
                    <a:pt x="2068525" y="1570838"/>
                  </a:cubicBezTo>
                  <a:cubicBezTo>
                    <a:pt x="2080425" y="1574013"/>
                    <a:pt x="2085188" y="1570037"/>
                    <a:pt x="2093925" y="1581150"/>
                  </a:cubicBezTo>
                  <a:cubicBezTo>
                    <a:pt x="2102650" y="1592262"/>
                    <a:pt x="2112975" y="1595437"/>
                    <a:pt x="2117738" y="1585125"/>
                  </a:cubicBezTo>
                  <a:cubicBezTo>
                    <a:pt x="2122500" y="1574800"/>
                    <a:pt x="2123288" y="1558138"/>
                    <a:pt x="2120113" y="1546225"/>
                  </a:cubicBezTo>
                  <a:cubicBezTo>
                    <a:pt x="2116938" y="1534325"/>
                    <a:pt x="2106625" y="1495425"/>
                    <a:pt x="2106625" y="1486700"/>
                  </a:cubicBezTo>
                  <a:cubicBezTo>
                    <a:pt x="2106625" y="1477962"/>
                    <a:pt x="2090750" y="1430337"/>
                    <a:pt x="2082013" y="1413675"/>
                  </a:cubicBezTo>
                  <a:cubicBezTo>
                    <a:pt x="2073288" y="1397000"/>
                    <a:pt x="2054238" y="1366050"/>
                    <a:pt x="2042325" y="1351763"/>
                  </a:cubicBezTo>
                  <a:cubicBezTo>
                    <a:pt x="2030425" y="1337475"/>
                    <a:pt x="2002638" y="1295400"/>
                    <a:pt x="1979625" y="1277938"/>
                  </a:cubicBezTo>
                  <a:cubicBezTo>
                    <a:pt x="1956600" y="1260475"/>
                    <a:pt x="1927238" y="1240638"/>
                    <a:pt x="1912150" y="1227938"/>
                  </a:cubicBezTo>
                  <a:cubicBezTo>
                    <a:pt x="1897075" y="1215238"/>
                    <a:pt x="1878813" y="1192213"/>
                    <a:pt x="1848650" y="1172375"/>
                  </a:cubicBezTo>
                  <a:cubicBezTo>
                    <a:pt x="1818488" y="1152525"/>
                    <a:pt x="1792300" y="1124750"/>
                    <a:pt x="1774838" y="1116013"/>
                  </a:cubicBezTo>
                  <a:cubicBezTo>
                    <a:pt x="1757375" y="1107288"/>
                    <a:pt x="1698638" y="1063625"/>
                    <a:pt x="1684350" y="1056488"/>
                  </a:cubicBezTo>
                  <a:cubicBezTo>
                    <a:pt x="1670063" y="1049338"/>
                    <a:pt x="1622425" y="1012825"/>
                    <a:pt x="1609725" y="1001713"/>
                  </a:cubicBezTo>
                  <a:cubicBezTo>
                    <a:pt x="1597025" y="990600"/>
                    <a:pt x="1575600" y="981075"/>
                    <a:pt x="1557338" y="974725"/>
                  </a:cubicBezTo>
                  <a:cubicBezTo>
                    <a:pt x="1539088" y="968375"/>
                    <a:pt x="1512100" y="955675"/>
                    <a:pt x="1497013" y="947738"/>
                  </a:cubicBezTo>
                  <a:cubicBezTo>
                    <a:pt x="1481938" y="939800"/>
                    <a:pt x="1459713" y="931863"/>
                    <a:pt x="1439863" y="931863"/>
                  </a:cubicBezTo>
                  <a:cubicBezTo>
                    <a:pt x="1420025" y="931863"/>
                    <a:pt x="1398588" y="933450"/>
                    <a:pt x="1381125" y="931863"/>
                  </a:cubicBezTo>
                  <a:cubicBezTo>
                    <a:pt x="1363663" y="930275"/>
                    <a:pt x="1316038" y="926312"/>
                    <a:pt x="1300163" y="921550"/>
                  </a:cubicBezTo>
                  <a:cubicBezTo>
                    <a:pt x="1284288" y="916787"/>
                    <a:pt x="1252538" y="907262"/>
                    <a:pt x="1243013" y="905675"/>
                  </a:cubicBezTo>
                  <a:cubicBezTo>
                    <a:pt x="1233488" y="904087"/>
                    <a:pt x="1231113" y="903288"/>
                    <a:pt x="1219200" y="900113"/>
                  </a:cubicBezTo>
                  <a:cubicBezTo>
                    <a:pt x="1207300" y="896938"/>
                    <a:pt x="1195388" y="895350"/>
                    <a:pt x="1199363" y="899325"/>
                  </a:cubicBezTo>
                  <a:cubicBezTo>
                    <a:pt x="1203325" y="903288"/>
                    <a:pt x="1215238" y="909638"/>
                    <a:pt x="1212850" y="915988"/>
                  </a:cubicBezTo>
                  <a:cubicBezTo>
                    <a:pt x="1210475" y="922338"/>
                    <a:pt x="1200150" y="931863"/>
                    <a:pt x="1189038" y="923925"/>
                  </a:cubicBezTo>
                  <a:cubicBezTo>
                    <a:pt x="1177925" y="915988"/>
                    <a:pt x="1154913" y="907262"/>
                    <a:pt x="1147763" y="911225"/>
                  </a:cubicBezTo>
                  <a:cubicBezTo>
                    <a:pt x="1140625" y="915200"/>
                    <a:pt x="1117600" y="919163"/>
                    <a:pt x="1104113" y="915988"/>
                  </a:cubicBezTo>
                  <a:cubicBezTo>
                    <a:pt x="1090613" y="912813"/>
                    <a:pt x="1075538" y="903288"/>
                    <a:pt x="1063625" y="899325"/>
                  </a:cubicBezTo>
                  <a:cubicBezTo>
                    <a:pt x="1051725" y="895350"/>
                    <a:pt x="1035050" y="887413"/>
                    <a:pt x="1028700" y="892175"/>
                  </a:cubicBezTo>
                  <a:cubicBezTo>
                    <a:pt x="1022350" y="896938"/>
                    <a:pt x="1012038" y="898525"/>
                    <a:pt x="1010450" y="908050"/>
                  </a:cubicBezTo>
                  <a:cubicBezTo>
                    <a:pt x="1008863" y="917575"/>
                    <a:pt x="1006475" y="931075"/>
                    <a:pt x="999338" y="931075"/>
                  </a:cubicBezTo>
                  <a:cubicBezTo>
                    <a:pt x="992188" y="931075"/>
                    <a:pt x="979488" y="922338"/>
                    <a:pt x="977900" y="914400"/>
                  </a:cubicBezTo>
                  <a:cubicBezTo>
                    <a:pt x="976313" y="906463"/>
                    <a:pt x="963613" y="892175"/>
                    <a:pt x="956475" y="898525"/>
                  </a:cubicBezTo>
                  <a:cubicBezTo>
                    <a:pt x="949325" y="904875"/>
                    <a:pt x="934250" y="908050"/>
                    <a:pt x="924725" y="904875"/>
                  </a:cubicBezTo>
                  <a:cubicBezTo>
                    <a:pt x="915200" y="901700"/>
                    <a:pt x="915200" y="898525"/>
                    <a:pt x="896938" y="899325"/>
                  </a:cubicBezTo>
                  <a:cubicBezTo>
                    <a:pt x="878688" y="900113"/>
                    <a:pt x="869950" y="900113"/>
                    <a:pt x="862813" y="897737"/>
                  </a:cubicBezTo>
                  <a:cubicBezTo>
                    <a:pt x="855663" y="895350"/>
                    <a:pt x="850900" y="886625"/>
                    <a:pt x="840588" y="887413"/>
                  </a:cubicBezTo>
                  <a:cubicBezTo>
                    <a:pt x="830263" y="888212"/>
                    <a:pt x="812800" y="884238"/>
                    <a:pt x="811213" y="888212"/>
                  </a:cubicBezTo>
                  <a:cubicBezTo>
                    <a:pt x="809625" y="892175"/>
                    <a:pt x="812800" y="893763"/>
                    <a:pt x="813600" y="898525"/>
                  </a:cubicBezTo>
                  <a:cubicBezTo>
                    <a:pt x="814388" y="903288"/>
                    <a:pt x="814388" y="921550"/>
                    <a:pt x="804863" y="919163"/>
                  </a:cubicBezTo>
                  <a:cubicBezTo>
                    <a:pt x="795338" y="916787"/>
                    <a:pt x="780263" y="917575"/>
                    <a:pt x="775500" y="920750"/>
                  </a:cubicBezTo>
                  <a:cubicBezTo>
                    <a:pt x="770738" y="923925"/>
                    <a:pt x="758825" y="929487"/>
                    <a:pt x="749300" y="931075"/>
                  </a:cubicBezTo>
                  <a:cubicBezTo>
                    <a:pt x="739775" y="932662"/>
                    <a:pt x="727875" y="932662"/>
                    <a:pt x="723900" y="929487"/>
                  </a:cubicBezTo>
                  <a:cubicBezTo>
                    <a:pt x="719938" y="926312"/>
                    <a:pt x="723113" y="912025"/>
                    <a:pt x="732638" y="910437"/>
                  </a:cubicBezTo>
                  <a:cubicBezTo>
                    <a:pt x="742163" y="908850"/>
                    <a:pt x="746925" y="908850"/>
                    <a:pt x="754063" y="904875"/>
                  </a:cubicBezTo>
                  <a:cubicBezTo>
                    <a:pt x="761213" y="900912"/>
                    <a:pt x="769938" y="900113"/>
                    <a:pt x="769150" y="894562"/>
                  </a:cubicBezTo>
                  <a:cubicBezTo>
                    <a:pt x="768350" y="889000"/>
                    <a:pt x="760413" y="889000"/>
                    <a:pt x="756450" y="889000"/>
                  </a:cubicBezTo>
                  <a:cubicBezTo>
                    <a:pt x="752475" y="889000"/>
                    <a:pt x="751688" y="894562"/>
                    <a:pt x="741363" y="896150"/>
                  </a:cubicBezTo>
                  <a:cubicBezTo>
                    <a:pt x="731050" y="897737"/>
                    <a:pt x="722313" y="893763"/>
                    <a:pt x="713588" y="900113"/>
                  </a:cubicBezTo>
                  <a:cubicBezTo>
                    <a:pt x="704850" y="906463"/>
                    <a:pt x="690563" y="916787"/>
                    <a:pt x="681038" y="917575"/>
                  </a:cubicBezTo>
                  <a:cubicBezTo>
                    <a:pt x="671513" y="918375"/>
                    <a:pt x="650088" y="919163"/>
                    <a:pt x="642938" y="919163"/>
                  </a:cubicBezTo>
                  <a:cubicBezTo>
                    <a:pt x="635800" y="919163"/>
                    <a:pt x="615163" y="915200"/>
                    <a:pt x="604838" y="923925"/>
                  </a:cubicBezTo>
                  <a:cubicBezTo>
                    <a:pt x="594525" y="932662"/>
                    <a:pt x="573888" y="961237"/>
                    <a:pt x="561188" y="977112"/>
                  </a:cubicBezTo>
                  <a:cubicBezTo>
                    <a:pt x="548488" y="992987"/>
                    <a:pt x="537375" y="1010450"/>
                    <a:pt x="533400" y="1022350"/>
                  </a:cubicBezTo>
                  <a:cubicBezTo>
                    <a:pt x="529438" y="1034262"/>
                    <a:pt x="539750" y="1038225"/>
                    <a:pt x="536575" y="1048550"/>
                  </a:cubicBezTo>
                  <a:cubicBezTo>
                    <a:pt x="533400" y="1058863"/>
                    <a:pt x="529438" y="1080300"/>
                    <a:pt x="524675" y="1087438"/>
                  </a:cubicBezTo>
                  <a:cubicBezTo>
                    <a:pt x="519913" y="1094588"/>
                    <a:pt x="516738" y="1112838"/>
                    <a:pt x="508800" y="1121575"/>
                  </a:cubicBezTo>
                  <a:cubicBezTo>
                    <a:pt x="500863" y="1130300"/>
                    <a:pt x="494513" y="1146975"/>
                    <a:pt x="491338" y="1158088"/>
                  </a:cubicBezTo>
                  <a:cubicBezTo>
                    <a:pt x="488163" y="1169200"/>
                    <a:pt x="488950" y="1177138"/>
                    <a:pt x="488950" y="1187450"/>
                  </a:cubicBezTo>
                  <a:cubicBezTo>
                    <a:pt x="488950" y="1197775"/>
                    <a:pt x="486575" y="1203325"/>
                    <a:pt x="475463" y="1212063"/>
                  </a:cubicBezTo>
                  <a:cubicBezTo>
                    <a:pt x="464350" y="1220788"/>
                    <a:pt x="458000" y="1227138"/>
                    <a:pt x="452438" y="1233488"/>
                  </a:cubicBezTo>
                  <a:cubicBezTo>
                    <a:pt x="446888" y="1239838"/>
                    <a:pt x="443713" y="1253338"/>
                    <a:pt x="449263" y="1259688"/>
                  </a:cubicBezTo>
                  <a:cubicBezTo>
                    <a:pt x="454825" y="1266038"/>
                    <a:pt x="459588" y="1272388"/>
                    <a:pt x="452438" y="1283500"/>
                  </a:cubicBezTo>
                  <a:cubicBezTo>
                    <a:pt x="445300" y="1294613"/>
                    <a:pt x="442913" y="1296988"/>
                    <a:pt x="443713" y="1304138"/>
                  </a:cubicBezTo>
                  <a:cubicBezTo>
                    <a:pt x="444500" y="1311275"/>
                    <a:pt x="446888" y="1326363"/>
                    <a:pt x="435775" y="1317625"/>
                  </a:cubicBezTo>
                  <a:cubicBezTo>
                    <a:pt x="424663" y="1308900"/>
                    <a:pt x="415138" y="1293813"/>
                    <a:pt x="404025" y="1287463"/>
                  </a:cubicBezTo>
                  <a:cubicBezTo>
                    <a:pt x="392913" y="1281113"/>
                    <a:pt x="376238" y="1273175"/>
                    <a:pt x="357988" y="1270800"/>
                  </a:cubicBezTo>
                  <a:cubicBezTo>
                    <a:pt x="339725" y="1268413"/>
                    <a:pt x="327825" y="1267625"/>
                    <a:pt x="312738" y="1265238"/>
                  </a:cubicBezTo>
                  <a:cubicBezTo>
                    <a:pt x="297663" y="1262863"/>
                    <a:pt x="279400" y="1259688"/>
                    <a:pt x="269875" y="1256513"/>
                  </a:cubicBezTo>
                  <a:cubicBezTo>
                    <a:pt x="260350" y="1253338"/>
                    <a:pt x="245275" y="1243013"/>
                    <a:pt x="238925" y="1230313"/>
                  </a:cubicBezTo>
                  <a:cubicBezTo>
                    <a:pt x="232575" y="1217613"/>
                    <a:pt x="231775" y="1202538"/>
                    <a:pt x="219875" y="1189838"/>
                  </a:cubicBezTo>
                  <a:cubicBezTo>
                    <a:pt x="207963" y="1177138"/>
                    <a:pt x="204788" y="1171575"/>
                    <a:pt x="198438" y="1162050"/>
                  </a:cubicBezTo>
                  <a:cubicBezTo>
                    <a:pt x="192088" y="1152525"/>
                    <a:pt x="179388" y="1140625"/>
                    <a:pt x="167488" y="1133475"/>
                  </a:cubicBezTo>
                  <a:cubicBezTo>
                    <a:pt x="155575" y="1126338"/>
                    <a:pt x="129388" y="1116813"/>
                    <a:pt x="116688" y="1112838"/>
                  </a:cubicBezTo>
                  <a:cubicBezTo>
                    <a:pt x="103988" y="1108875"/>
                    <a:pt x="85725" y="1100138"/>
                    <a:pt x="70650" y="1098550"/>
                  </a:cubicBezTo>
                  <a:cubicBezTo>
                    <a:pt x="55563" y="1096963"/>
                    <a:pt x="42075" y="1093000"/>
                    <a:pt x="29375" y="1090613"/>
                  </a:cubicBezTo>
                  <a:cubicBezTo>
                    <a:pt x="16675" y="1088238"/>
                    <a:pt x="800" y="1086650"/>
                    <a:pt x="800" y="1084263"/>
                  </a:cubicBezTo>
                  <a:cubicBezTo>
                    <a:pt x="800" y="1081888"/>
                    <a:pt x="0" y="1079500"/>
                    <a:pt x="5563" y="1069975"/>
                  </a:cubicBezTo>
                  <a:cubicBezTo>
                    <a:pt x="11113" y="1060450"/>
                    <a:pt x="13500" y="1057275"/>
                    <a:pt x="15088" y="1046962"/>
                  </a:cubicBezTo>
                  <a:cubicBezTo>
                    <a:pt x="16675" y="1036638"/>
                    <a:pt x="16675" y="1030288"/>
                    <a:pt x="30163" y="1022350"/>
                  </a:cubicBezTo>
                  <a:cubicBezTo>
                    <a:pt x="43663" y="1014413"/>
                    <a:pt x="60325" y="992987"/>
                    <a:pt x="70650" y="984250"/>
                  </a:cubicBezTo>
                  <a:cubicBezTo>
                    <a:pt x="80963" y="975525"/>
                    <a:pt x="84938" y="956475"/>
                    <a:pt x="92075" y="946950"/>
                  </a:cubicBezTo>
                  <a:cubicBezTo>
                    <a:pt x="99225" y="937425"/>
                    <a:pt x="111125" y="909638"/>
                    <a:pt x="113513" y="900912"/>
                  </a:cubicBezTo>
                  <a:cubicBezTo>
                    <a:pt x="115888" y="892175"/>
                    <a:pt x="119063" y="878687"/>
                    <a:pt x="128588" y="870750"/>
                  </a:cubicBezTo>
                  <a:cubicBezTo>
                    <a:pt x="138113" y="862812"/>
                    <a:pt x="150025" y="847725"/>
                    <a:pt x="163513" y="837412"/>
                  </a:cubicBezTo>
                  <a:cubicBezTo>
                    <a:pt x="177013" y="827088"/>
                    <a:pt x="181775" y="814388"/>
                    <a:pt x="192888" y="804075"/>
                  </a:cubicBezTo>
                  <a:cubicBezTo>
                    <a:pt x="204000" y="793750"/>
                    <a:pt x="215900" y="778675"/>
                    <a:pt x="222250" y="771525"/>
                  </a:cubicBezTo>
                  <a:cubicBezTo>
                    <a:pt x="228600" y="764387"/>
                    <a:pt x="245275" y="742950"/>
                    <a:pt x="254800" y="735013"/>
                  </a:cubicBezTo>
                  <a:cubicBezTo>
                    <a:pt x="264325" y="727075"/>
                    <a:pt x="282575" y="709613"/>
                    <a:pt x="295275" y="703263"/>
                  </a:cubicBezTo>
                  <a:cubicBezTo>
                    <a:pt x="307975" y="696913"/>
                    <a:pt x="325438" y="677863"/>
                    <a:pt x="340525" y="670725"/>
                  </a:cubicBezTo>
                  <a:cubicBezTo>
                    <a:pt x="355600" y="663575"/>
                    <a:pt x="360363" y="655638"/>
                    <a:pt x="368300" y="639763"/>
                  </a:cubicBezTo>
                  <a:cubicBezTo>
                    <a:pt x="376238" y="623888"/>
                    <a:pt x="378625" y="589762"/>
                    <a:pt x="378625" y="574675"/>
                  </a:cubicBezTo>
                  <a:cubicBezTo>
                    <a:pt x="378625" y="559600"/>
                    <a:pt x="374650" y="509588"/>
                    <a:pt x="373863" y="497687"/>
                  </a:cubicBezTo>
                  <a:cubicBezTo>
                    <a:pt x="373063" y="485775"/>
                    <a:pt x="369888" y="442913"/>
                    <a:pt x="372275" y="431800"/>
                  </a:cubicBezTo>
                  <a:cubicBezTo>
                    <a:pt x="374650" y="420688"/>
                    <a:pt x="370688" y="396087"/>
                    <a:pt x="365925" y="388938"/>
                  </a:cubicBezTo>
                  <a:cubicBezTo>
                    <a:pt x="361163" y="381800"/>
                    <a:pt x="346875" y="339725"/>
                    <a:pt x="335763" y="327825"/>
                  </a:cubicBezTo>
                  <a:cubicBezTo>
                    <a:pt x="324650" y="315913"/>
                    <a:pt x="315125" y="298450"/>
                    <a:pt x="307975" y="290513"/>
                  </a:cubicBezTo>
                  <a:cubicBezTo>
                    <a:pt x="300838" y="282575"/>
                    <a:pt x="299250" y="260350"/>
                    <a:pt x="294488" y="251625"/>
                  </a:cubicBezTo>
                  <a:cubicBezTo>
                    <a:pt x="289725" y="242888"/>
                    <a:pt x="276225" y="205587"/>
                    <a:pt x="272263" y="191300"/>
                  </a:cubicBezTo>
                  <a:cubicBezTo>
                    <a:pt x="268288" y="177012"/>
                    <a:pt x="262738" y="155575"/>
                    <a:pt x="255588" y="144463"/>
                  </a:cubicBezTo>
                  <a:cubicBezTo>
                    <a:pt x="248450" y="133350"/>
                    <a:pt x="233363" y="115100"/>
                    <a:pt x="230188" y="107950"/>
                  </a:cubicBezTo>
                  <a:cubicBezTo>
                    <a:pt x="227013" y="100812"/>
                    <a:pt x="218288" y="78587"/>
                    <a:pt x="215113" y="68263"/>
                  </a:cubicBezTo>
                  <a:cubicBezTo>
                    <a:pt x="211938" y="57950"/>
                    <a:pt x="200025" y="35725"/>
                    <a:pt x="195263" y="29375"/>
                  </a:cubicBezTo>
                  <a:cubicBezTo>
                    <a:pt x="190500" y="23025"/>
                    <a:pt x="177013" y="0"/>
                    <a:pt x="177013" y="0"/>
                  </a:cubicBezTo>
                  <a:lnTo>
                    <a:pt x="2259826" y="0"/>
                  </a:lnTo>
                  <a:lnTo>
                    <a:pt x="2259826" y="4655604"/>
                  </a:lnTo>
                  <a:lnTo>
                    <a:pt x="1669479" y="4655604"/>
                  </a:lnTo>
                  <a:lnTo>
                    <a:pt x="1639100" y="4652175"/>
                  </a:lnTo>
                  <a:close/>
                </a:path>
              </a:pathLst>
            </a:custGeom>
            <a:ln w="3175" cap="flat">
              <a:miter lim="100000"/>
            </a:ln>
          </p:spPr>
          <p:style>
            <a:lnRef idx="1">
              <a:srgbClr val="FFFEFD"/>
            </a:lnRef>
            <a:fillRef idx="0">
              <a:srgbClr val="000000">
                <a:alpha val="0"/>
              </a:srgbClr>
            </a:fillRef>
            <a:effectRef idx="0">
              <a:scrgbClr r="0" g="0" b="0"/>
            </a:effectRef>
            <a:fontRef idx="none"/>
          </p:style>
          <p:txBody>
            <a:bodyPr/>
            <a:lstStyle/>
            <a:p>
              <a:endParaRPr lang="en-GB"/>
            </a:p>
          </p:txBody>
        </p:sp>
        <p:sp>
          <p:nvSpPr>
            <p:cNvPr id="15" name="Shape 14">
              <a:extLst>
                <a:ext uri="{FF2B5EF4-FFF2-40B4-BE49-F238E27FC236}">
                  <a16:creationId xmlns:a16="http://schemas.microsoft.com/office/drawing/2014/main" id="{F9ACA5E7-AEDE-41E8-8111-54A58221E306}"/>
                </a:ext>
              </a:extLst>
            </p:cNvPr>
            <p:cNvSpPr/>
            <p:nvPr/>
          </p:nvSpPr>
          <p:spPr>
            <a:xfrm>
              <a:off x="3525736" y="3970104"/>
              <a:ext cx="309054" cy="190500"/>
            </a:xfrm>
            <a:custGeom>
              <a:avLst/>
              <a:gdLst/>
              <a:ahLst/>
              <a:cxnLst/>
              <a:rect l="0" t="0" r="0" b="0"/>
              <a:pathLst>
                <a:path w="309054" h="190500">
                  <a:moveTo>
                    <a:pt x="31763" y="1054"/>
                  </a:moveTo>
                  <a:cubicBezTo>
                    <a:pt x="39180" y="0"/>
                    <a:pt x="51867" y="11633"/>
                    <a:pt x="59271" y="19050"/>
                  </a:cubicBezTo>
                  <a:cubicBezTo>
                    <a:pt x="66675" y="26467"/>
                    <a:pt x="70917" y="25400"/>
                    <a:pt x="80442" y="21158"/>
                  </a:cubicBezTo>
                  <a:cubicBezTo>
                    <a:pt x="89967" y="16916"/>
                    <a:pt x="94196" y="26454"/>
                    <a:pt x="107963" y="35979"/>
                  </a:cubicBezTo>
                  <a:cubicBezTo>
                    <a:pt x="121729" y="45504"/>
                    <a:pt x="127013" y="37033"/>
                    <a:pt x="141821" y="35979"/>
                  </a:cubicBezTo>
                  <a:cubicBezTo>
                    <a:pt x="156629" y="34925"/>
                    <a:pt x="171463" y="38100"/>
                    <a:pt x="183096" y="45504"/>
                  </a:cubicBezTo>
                  <a:cubicBezTo>
                    <a:pt x="194729" y="52908"/>
                    <a:pt x="218021" y="59258"/>
                    <a:pt x="229667" y="67729"/>
                  </a:cubicBezTo>
                  <a:cubicBezTo>
                    <a:pt x="241313" y="76200"/>
                    <a:pt x="254013" y="77254"/>
                    <a:pt x="271996" y="76200"/>
                  </a:cubicBezTo>
                  <a:cubicBezTo>
                    <a:pt x="289979" y="75146"/>
                    <a:pt x="294221" y="86779"/>
                    <a:pt x="301638" y="94183"/>
                  </a:cubicBezTo>
                  <a:cubicBezTo>
                    <a:pt x="309054" y="101587"/>
                    <a:pt x="303746" y="110058"/>
                    <a:pt x="298463" y="116408"/>
                  </a:cubicBezTo>
                  <a:cubicBezTo>
                    <a:pt x="293179" y="122758"/>
                    <a:pt x="282588" y="141808"/>
                    <a:pt x="279413" y="146050"/>
                  </a:cubicBezTo>
                  <a:cubicBezTo>
                    <a:pt x="276238" y="150292"/>
                    <a:pt x="252946" y="162979"/>
                    <a:pt x="241313" y="169329"/>
                  </a:cubicBezTo>
                  <a:cubicBezTo>
                    <a:pt x="229679" y="175679"/>
                    <a:pt x="226492" y="179908"/>
                    <a:pt x="215913" y="185204"/>
                  </a:cubicBezTo>
                  <a:cubicBezTo>
                    <a:pt x="205334" y="190500"/>
                    <a:pt x="191567" y="183083"/>
                    <a:pt x="182042" y="174625"/>
                  </a:cubicBezTo>
                  <a:cubicBezTo>
                    <a:pt x="172517" y="166167"/>
                    <a:pt x="155588" y="167208"/>
                    <a:pt x="138646" y="165100"/>
                  </a:cubicBezTo>
                  <a:cubicBezTo>
                    <a:pt x="121704" y="162992"/>
                    <a:pt x="122771" y="164033"/>
                    <a:pt x="111138" y="153454"/>
                  </a:cubicBezTo>
                  <a:cubicBezTo>
                    <a:pt x="99505" y="142875"/>
                    <a:pt x="92088" y="150279"/>
                    <a:pt x="71971" y="150279"/>
                  </a:cubicBezTo>
                  <a:cubicBezTo>
                    <a:pt x="51854" y="150279"/>
                    <a:pt x="51867" y="136525"/>
                    <a:pt x="48692" y="128054"/>
                  </a:cubicBezTo>
                  <a:cubicBezTo>
                    <a:pt x="45517" y="119583"/>
                    <a:pt x="40221" y="114300"/>
                    <a:pt x="39167" y="105829"/>
                  </a:cubicBezTo>
                  <a:cubicBezTo>
                    <a:pt x="38113" y="97358"/>
                    <a:pt x="28588" y="98425"/>
                    <a:pt x="21171" y="92075"/>
                  </a:cubicBezTo>
                  <a:cubicBezTo>
                    <a:pt x="13754" y="85725"/>
                    <a:pt x="11646" y="78308"/>
                    <a:pt x="23292" y="66675"/>
                  </a:cubicBezTo>
                  <a:cubicBezTo>
                    <a:pt x="34938" y="55042"/>
                    <a:pt x="23292" y="41275"/>
                    <a:pt x="11646" y="34925"/>
                  </a:cubicBezTo>
                  <a:cubicBezTo>
                    <a:pt x="0" y="28575"/>
                    <a:pt x="7772" y="14935"/>
                    <a:pt x="19063" y="7404"/>
                  </a:cubicBezTo>
                  <a:cubicBezTo>
                    <a:pt x="28588" y="1054"/>
                    <a:pt x="24346" y="2108"/>
                    <a:pt x="31763" y="1054"/>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16" name="Shape 15">
              <a:extLst>
                <a:ext uri="{FF2B5EF4-FFF2-40B4-BE49-F238E27FC236}">
                  <a16:creationId xmlns:a16="http://schemas.microsoft.com/office/drawing/2014/main" id="{1903F78B-CDEF-408D-A42E-5A0CA4852419}"/>
                </a:ext>
              </a:extLst>
            </p:cNvPr>
            <p:cNvSpPr/>
            <p:nvPr/>
          </p:nvSpPr>
          <p:spPr>
            <a:xfrm>
              <a:off x="3525736" y="3970104"/>
              <a:ext cx="309054" cy="190500"/>
            </a:xfrm>
            <a:custGeom>
              <a:avLst/>
              <a:gdLst/>
              <a:ahLst/>
              <a:cxnLst/>
              <a:rect l="0" t="0" r="0" b="0"/>
              <a:pathLst>
                <a:path w="309054" h="190500">
                  <a:moveTo>
                    <a:pt x="19063" y="7404"/>
                  </a:moveTo>
                  <a:cubicBezTo>
                    <a:pt x="7772" y="14935"/>
                    <a:pt x="0" y="28575"/>
                    <a:pt x="11646" y="34925"/>
                  </a:cubicBezTo>
                  <a:cubicBezTo>
                    <a:pt x="23292" y="41275"/>
                    <a:pt x="34938" y="55042"/>
                    <a:pt x="23292" y="66675"/>
                  </a:cubicBezTo>
                  <a:cubicBezTo>
                    <a:pt x="11646" y="78308"/>
                    <a:pt x="13754" y="85725"/>
                    <a:pt x="21171" y="92075"/>
                  </a:cubicBezTo>
                  <a:cubicBezTo>
                    <a:pt x="28588" y="98425"/>
                    <a:pt x="38113" y="97358"/>
                    <a:pt x="39167" y="105829"/>
                  </a:cubicBezTo>
                  <a:cubicBezTo>
                    <a:pt x="40221" y="114300"/>
                    <a:pt x="45517" y="119583"/>
                    <a:pt x="48692" y="128054"/>
                  </a:cubicBezTo>
                  <a:cubicBezTo>
                    <a:pt x="51867" y="136525"/>
                    <a:pt x="51854" y="150279"/>
                    <a:pt x="71971" y="150279"/>
                  </a:cubicBezTo>
                  <a:cubicBezTo>
                    <a:pt x="92088" y="150279"/>
                    <a:pt x="99505" y="142875"/>
                    <a:pt x="111138" y="153454"/>
                  </a:cubicBezTo>
                  <a:cubicBezTo>
                    <a:pt x="122771" y="164033"/>
                    <a:pt x="121704" y="162992"/>
                    <a:pt x="138646" y="165100"/>
                  </a:cubicBezTo>
                  <a:cubicBezTo>
                    <a:pt x="155588" y="167208"/>
                    <a:pt x="172517" y="166167"/>
                    <a:pt x="182042" y="174625"/>
                  </a:cubicBezTo>
                  <a:cubicBezTo>
                    <a:pt x="191567" y="183083"/>
                    <a:pt x="205334" y="190500"/>
                    <a:pt x="215913" y="185204"/>
                  </a:cubicBezTo>
                  <a:cubicBezTo>
                    <a:pt x="226492" y="179908"/>
                    <a:pt x="229679" y="175679"/>
                    <a:pt x="241313" y="169329"/>
                  </a:cubicBezTo>
                  <a:cubicBezTo>
                    <a:pt x="252946" y="162979"/>
                    <a:pt x="276238" y="150292"/>
                    <a:pt x="279413" y="146050"/>
                  </a:cubicBezTo>
                  <a:cubicBezTo>
                    <a:pt x="282588" y="141808"/>
                    <a:pt x="293179" y="122758"/>
                    <a:pt x="298463" y="116408"/>
                  </a:cubicBezTo>
                  <a:cubicBezTo>
                    <a:pt x="303746" y="110058"/>
                    <a:pt x="309054" y="101587"/>
                    <a:pt x="301638" y="94183"/>
                  </a:cubicBezTo>
                  <a:cubicBezTo>
                    <a:pt x="294221" y="86779"/>
                    <a:pt x="289979" y="75146"/>
                    <a:pt x="271996" y="76200"/>
                  </a:cubicBezTo>
                  <a:cubicBezTo>
                    <a:pt x="254013" y="77254"/>
                    <a:pt x="241313" y="76200"/>
                    <a:pt x="229667" y="67729"/>
                  </a:cubicBezTo>
                  <a:cubicBezTo>
                    <a:pt x="218021" y="59258"/>
                    <a:pt x="194729" y="52908"/>
                    <a:pt x="183096" y="45504"/>
                  </a:cubicBezTo>
                  <a:cubicBezTo>
                    <a:pt x="171463" y="38100"/>
                    <a:pt x="156629" y="34925"/>
                    <a:pt x="141821" y="35979"/>
                  </a:cubicBezTo>
                  <a:cubicBezTo>
                    <a:pt x="127013" y="37033"/>
                    <a:pt x="121729" y="45504"/>
                    <a:pt x="107963" y="35979"/>
                  </a:cubicBezTo>
                  <a:cubicBezTo>
                    <a:pt x="94196" y="26454"/>
                    <a:pt x="89967" y="16916"/>
                    <a:pt x="80442" y="21158"/>
                  </a:cubicBezTo>
                  <a:cubicBezTo>
                    <a:pt x="70917" y="25400"/>
                    <a:pt x="66675" y="26467"/>
                    <a:pt x="59271" y="19050"/>
                  </a:cubicBezTo>
                  <a:cubicBezTo>
                    <a:pt x="51867" y="11633"/>
                    <a:pt x="39180" y="0"/>
                    <a:pt x="31763" y="1054"/>
                  </a:cubicBezTo>
                  <a:cubicBezTo>
                    <a:pt x="24346" y="2108"/>
                    <a:pt x="28588" y="1054"/>
                    <a:pt x="19063" y="7404"/>
                  </a:cubicBezTo>
                  <a:close/>
                </a:path>
              </a:pathLst>
            </a:custGeom>
            <a:ln w="3175"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sp>
          <p:nvSpPr>
            <p:cNvPr id="17" name="Shape 16">
              <a:extLst>
                <a:ext uri="{FF2B5EF4-FFF2-40B4-BE49-F238E27FC236}">
                  <a16:creationId xmlns:a16="http://schemas.microsoft.com/office/drawing/2014/main" id="{24722824-4789-44A6-AF1D-80EA65979E4E}"/>
                </a:ext>
              </a:extLst>
            </p:cNvPr>
            <p:cNvSpPr/>
            <p:nvPr/>
          </p:nvSpPr>
          <p:spPr>
            <a:xfrm>
              <a:off x="3525736" y="3970104"/>
              <a:ext cx="309054" cy="190500"/>
            </a:xfrm>
            <a:custGeom>
              <a:avLst/>
              <a:gdLst/>
              <a:ahLst/>
              <a:cxnLst/>
              <a:rect l="0" t="0" r="0" b="0"/>
              <a:pathLst>
                <a:path w="309054" h="190500">
                  <a:moveTo>
                    <a:pt x="31763" y="1054"/>
                  </a:moveTo>
                  <a:cubicBezTo>
                    <a:pt x="39180" y="0"/>
                    <a:pt x="51867" y="11633"/>
                    <a:pt x="59271" y="19050"/>
                  </a:cubicBezTo>
                  <a:cubicBezTo>
                    <a:pt x="66675" y="26467"/>
                    <a:pt x="70917" y="25400"/>
                    <a:pt x="80442" y="21158"/>
                  </a:cubicBezTo>
                  <a:cubicBezTo>
                    <a:pt x="89967" y="16916"/>
                    <a:pt x="94196" y="26454"/>
                    <a:pt x="107963" y="35979"/>
                  </a:cubicBezTo>
                  <a:cubicBezTo>
                    <a:pt x="121729" y="45504"/>
                    <a:pt x="127013" y="37033"/>
                    <a:pt x="141821" y="35979"/>
                  </a:cubicBezTo>
                  <a:cubicBezTo>
                    <a:pt x="156629" y="34925"/>
                    <a:pt x="171463" y="38100"/>
                    <a:pt x="183096" y="45504"/>
                  </a:cubicBezTo>
                  <a:cubicBezTo>
                    <a:pt x="194729" y="52908"/>
                    <a:pt x="218021" y="59258"/>
                    <a:pt x="229667" y="67729"/>
                  </a:cubicBezTo>
                  <a:cubicBezTo>
                    <a:pt x="241313" y="76200"/>
                    <a:pt x="254013" y="77254"/>
                    <a:pt x="271996" y="76200"/>
                  </a:cubicBezTo>
                  <a:cubicBezTo>
                    <a:pt x="289979" y="75146"/>
                    <a:pt x="294221" y="86779"/>
                    <a:pt x="301638" y="94183"/>
                  </a:cubicBezTo>
                  <a:cubicBezTo>
                    <a:pt x="309054" y="101587"/>
                    <a:pt x="303746" y="110058"/>
                    <a:pt x="298463" y="116408"/>
                  </a:cubicBezTo>
                  <a:cubicBezTo>
                    <a:pt x="293179" y="122758"/>
                    <a:pt x="282588" y="141808"/>
                    <a:pt x="279413" y="146050"/>
                  </a:cubicBezTo>
                  <a:cubicBezTo>
                    <a:pt x="276238" y="150292"/>
                    <a:pt x="252946" y="162979"/>
                    <a:pt x="241313" y="169329"/>
                  </a:cubicBezTo>
                  <a:cubicBezTo>
                    <a:pt x="229679" y="175679"/>
                    <a:pt x="226492" y="179908"/>
                    <a:pt x="215913" y="185204"/>
                  </a:cubicBezTo>
                  <a:cubicBezTo>
                    <a:pt x="205334" y="190500"/>
                    <a:pt x="191567" y="183083"/>
                    <a:pt x="182042" y="174625"/>
                  </a:cubicBezTo>
                  <a:cubicBezTo>
                    <a:pt x="172517" y="166167"/>
                    <a:pt x="155588" y="167208"/>
                    <a:pt x="138646" y="165100"/>
                  </a:cubicBezTo>
                  <a:cubicBezTo>
                    <a:pt x="121704" y="162992"/>
                    <a:pt x="122771" y="164033"/>
                    <a:pt x="111138" y="153454"/>
                  </a:cubicBezTo>
                  <a:cubicBezTo>
                    <a:pt x="99505" y="142875"/>
                    <a:pt x="92088" y="150279"/>
                    <a:pt x="71971" y="150279"/>
                  </a:cubicBezTo>
                  <a:cubicBezTo>
                    <a:pt x="51854" y="150279"/>
                    <a:pt x="51867" y="136525"/>
                    <a:pt x="48692" y="128054"/>
                  </a:cubicBezTo>
                  <a:cubicBezTo>
                    <a:pt x="45517" y="119583"/>
                    <a:pt x="40221" y="114300"/>
                    <a:pt x="39167" y="105829"/>
                  </a:cubicBezTo>
                  <a:cubicBezTo>
                    <a:pt x="38113" y="97358"/>
                    <a:pt x="28588" y="98425"/>
                    <a:pt x="21171" y="92075"/>
                  </a:cubicBezTo>
                  <a:cubicBezTo>
                    <a:pt x="13754" y="85725"/>
                    <a:pt x="11646" y="78308"/>
                    <a:pt x="23292" y="66675"/>
                  </a:cubicBezTo>
                  <a:cubicBezTo>
                    <a:pt x="34938" y="55042"/>
                    <a:pt x="23292" y="41275"/>
                    <a:pt x="11646" y="34925"/>
                  </a:cubicBezTo>
                  <a:cubicBezTo>
                    <a:pt x="0" y="28575"/>
                    <a:pt x="7772" y="14935"/>
                    <a:pt x="19063" y="7404"/>
                  </a:cubicBezTo>
                  <a:cubicBezTo>
                    <a:pt x="28588" y="1054"/>
                    <a:pt x="24346" y="2108"/>
                    <a:pt x="31763" y="1054"/>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18" name="Shape 17">
              <a:extLst>
                <a:ext uri="{FF2B5EF4-FFF2-40B4-BE49-F238E27FC236}">
                  <a16:creationId xmlns:a16="http://schemas.microsoft.com/office/drawing/2014/main" id="{3F0E4326-B1E8-4AE3-BA87-0009032C95FF}"/>
                </a:ext>
              </a:extLst>
            </p:cNvPr>
            <p:cNvSpPr/>
            <p:nvPr/>
          </p:nvSpPr>
          <p:spPr>
            <a:xfrm>
              <a:off x="3525736" y="3970104"/>
              <a:ext cx="309054" cy="190500"/>
            </a:xfrm>
            <a:custGeom>
              <a:avLst/>
              <a:gdLst/>
              <a:ahLst/>
              <a:cxnLst/>
              <a:rect l="0" t="0" r="0" b="0"/>
              <a:pathLst>
                <a:path w="309054" h="190500">
                  <a:moveTo>
                    <a:pt x="19063" y="7404"/>
                  </a:moveTo>
                  <a:cubicBezTo>
                    <a:pt x="7772" y="14935"/>
                    <a:pt x="0" y="28575"/>
                    <a:pt x="11646" y="34925"/>
                  </a:cubicBezTo>
                  <a:cubicBezTo>
                    <a:pt x="23292" y="41275"/>
                    <a:pt x="34938" y="55042"/>
                    <a:pt x="23292" y="66675"/>
                  </a:cubicBezTo>
                  <a:cubicBezTo>
                    <a:pt x="11646" y="78308"/>
                    <a:pt x="13754" y="85725"/>
                    <a:pt x="21171" y="92075"/>
                  </a:cubicBezTo>
                  <a:cubicBezTo>
                    <a:pt x="28588" y="98425"/>
                    <a:pt x="38113" y="97358"/>
                    <a:pt x="39167" y="105829"/>
                  </a:cubicBezTo>
                  <a:cubicBezTo>
                    <a:pt x="40221" y="114300"/>
                    <a:pt x="45517" y="119583"/>
                    <a:pt x="48692" y="128054"/>
                  </a:cubicBezTo>
                  <a:cubicBezTo>
                    <a:pt x="51867" y="136525"/>
                    <a:pt x="51854" y="150279"/>
                    <a:pt x="71971" y="150279"/>
                  </a:cubicBezTo>
                  <a:cubicBezTo>
                    <a:pt x="92088" y="150279"/>
                    <a:pt x="99505" y="142875"/>
                    <a:pt x="111138" y="153454"/>
                  </a:cubicBezTo>
                  <a:cubicBezTo>
                    <a:pt x="122771" y="164033"/>
                    <a:pt x="121704" y="162992"/>
                    <a:pt x="138646" y="165100"/>
                  </a:cubicBezTo>
                  <a:cubicBezTo>
                    <a:pt x="155588" y="167208"/>
                    <a:pt x="172517" y="166167"/>
                    <a:pt x="182042" y="174625"/>
                  </a:cubicBezTo>
                  <a:cubicBezTo>
                    <a:pt x="191567" y="183083"/>
                    <a:pt x="205334" y="190500"/>
                    <a:pt x="215913" y="185204"/>
                  </a:cubicBezTo>
                  <a:cubicBezTo>
                    <a:pt x="226492" y="179908"/>
                    <a:pt x="229679" y="175679"/>
                    <a:pt x="241313" y="169329"/>
                  </a:cubicBezTo>
                  <a:cubicBezTo>
                    <a:pt x="252946" y="162979"/>
                    <a:pt x="276238" y="150292"/>
                    <a:pt x="279413" y="146050"/>
                  </a:cubicBezTo>
                  <a:cubicBezTo>
                    <a:pt x="282588" y="141808"/>
                    <a:pt x="293179" y="122758"/>
                    <a:pt x="298463" y="116408"/>
                  </a:cubicBezTo>
                  <a:cubicBezTo>
                    <a:pt x="303746" y="110058"/>
                    <a:pt x="309054" y="101587"/>
                    <a:pt x="301638" y="94183"/>
                  </a:cubicBezTo>
                  <a:cubicBezTo>
                    <a:pt x="294221" y="86779"/>
                    <a:pt x="289979" y="75146"/>
                    <a:pt x="271996" y="76200"/>
                  </a:cubicBezTo>
                  <a:cubicBezTo>
                    <a:pt x="254013" y="77254"/>
                    <a:pt x="241313" y="76200"/>
                    <a:pt x="229667" y="67729"/>
                  </a:cubicBezTo>
                  <a:cubicBezTo>
                    <a:pt x="218021" y="59258"/>
                    <a:pt x="194729" y="52908"/>
                    <a:pt x="183096" y="45504"/>
                  </a:cubicBezTo>
                  <a:cubicBezTo>
                    <a:pt x="171463" y="38100"/>
                    <a:pt x="156629" y="34925"/>
                    <a:pt x="141821" y="35979"/>
                  </a:cubicBezTo>
                  <a:cubicBezTo>
                    <a:pt x="127013" y="37033"/>
                    <a:pt x="121729" y="45504"/>
                    <a:pt x="107963" y="35979"/>
                  </a:cubicBezTo>
                  <a:cubicBezTo>
                    <a:pt x="94196" y="26454"/>
                    <a:pt x="89967" y="16916"/>
                    <a:pt x="80442" y="21158"/>
                  </a:cubicBezTo>
                  <a:cubicBezTo>
                    <a:pt x="70917" y="25400"/>
                    <a:pt x="66675" y="26467"/>
                    <a:pt x="59271" y="19050"/>
                  </a:cubicBezTo>
                  <a:cubicBezTo>
                    <a:pt x="51867" y="11633"/>
                    <a:pt x="39180" y="0"/>
                    <a:pt x="31763" y="1054"/>
                  </a:cubicBezTo>
                  <a:cubicBezTo>
                    <a:pt x="24346" y="2108"/>
                    <a:pt x="28588" y="1054"/>
                    <a:pt x="19063" y="7404"/>
                  </a:cubicBezTo>
                  <a:close/>
                </a:path>
              </a:pathLst>
            </a:custGeom>
            <a:ln w="3175" cap="flat">
              <a:miter lim="100000"/>
            </a:ln>
          </p:spPr>
          <p:style>
            <a:lnRef idx="1">
              <a:srgbClr val="FFFEFD"/>
            </a:lnRef>
            <a:fillRef idx="0">
              <a:srgbClr val="000000">
                <a:alpha val="0"/>
              </a:srgbClr>
            </a:fillRef>
            <a:effectRef idx="0">
              <a:scrgbClr r="0" g="0" b="0"/>
            </a:effectRef>
            <a:fontRef idx="none"/>
          </p:style>
          <p:txBody>
            <a:bodyPr/>
            <a:lstStyle/>
            <a:p>
              <a:endParaRPr lang="en-GB"/>
            </a:p>
          </p:txBody>
        </p:sp>
        <p:sp>
          <p:nvSpPr>
            <p:cNvPr id="19" name="Shape 18">
              <a:extLst>
                <a:ext uri="{FF2B5EF4-FFF2-40B4-BE49-F238E27FC236}">
                  <a16:creationId xmlns:a16="http://schemas.microsoft.com/office/drawing/2014/main" id="{FA9C4A52-7B76-4064-A3DC-CFB4D255A35D}"/>
                </a:ext>
              </a:extLst>
            </p:cNvPr>
            <p:cNvSpPr/>
            <p:nvPr/>
          </p:nvSpPr>
          <p:spPr>
            <a:xfrm>
              <a:off x="1777378" y="483408"/>
              <a:ext cx="801688" cy="3309938"/>
            </a:xfrm>
            <a:custGeom>
              <a:avLst/>
              <a:gdLst/>
              <a:ahLst/>
              <a:cxnLst/>
              <a:rect l="0" t="0" r="0" b="0"/>
              <a:pathLst>
                <a:path w="801688" h="3309938">
                  <a:moveTo>
                    <a:pt x="754063" y="3309938"/>
                  </a:moveTo>
                  <a:cubicBezTo>
                    <a:pt x="747713" y="3282950"/>
                    <a:pt x="728663" y="3111500"/>
                    <a:pt x="733425" y="3078163"/>
                  </a:cubicBezTo>
                  <a:cubicBezTo>
                    <a:pt x="738188" y="3044825"/>
                    <a:pt x="755650" y="2941638"/>
                    <a:pt x="747713" y="2895600"/>
                  </a:cubicBezTo>
                  <a:cubicBezTo>
                    <a:pt x="739775" y="2849563"/>
                    <a:pt x="741363" y="2736850"/>
                    <a:pt x="744538" y="2705100"/>
                  </a:cubicBezTo>
                  <a:cubicBezTo>
                    <a:pt x="747713" y="2673350"/>
                    <a:pt x="752475" y="2506663"/>
                    <a:pt x="755650" y="2451100"/>
                  </a:cubicBezTo>
                  <a:cubicBezTo>
                    <a:pt x="758825" y="2395538"/>
                    <a:pt x="801688" y="2301875"/>
                    <a:pt x="771525" y="2230438"/>
                  </a:cubicBezTo>
                  <a:cubicBezTo>
                    <a:pt x="741363" y="2159000"/>
                    <a:pt x="679450" y="2032000"/>
                    <a:pt x="673100" y="2016125"/>
                  </a:cubicBezTo>
                  <a:cubicBezTo>
                    <a:pt x="666750" y="2000250"/>
                    <a:pt x="573088" y="1785938"/>
                    <a:pt x="573088" y="1785938"/>
                  </a:cubicBezTo>
                  <a:cubicBezTo>
                    <a:pt x="573088" y="1785938"/>
                    <a:pt x="525463" y="1608138"/>
                    <a:pt x="515938" y="1574800"/>
                  </a:cubicBezTo>
                  <a:cubicBezTo>
                    <a:pt x="506413" y="1541463"/>
                    <a:pt x="384175" y="1404938"/>
                    <a:pt x="368300" y="1385888"/>
                  </a:cubicBezTo>
                  <a:cubicBezTo>
                    <a:pt x="352425" y="1366838"/>
                    <a:pt x="254000" y="1241425"/>
                    <a:pt x="220663" y="1209675"/>
                  </a:cubicBezTo>
                  <a:cubicBezTo>
                    <a:pt x="187325" y="1177925"/>
                    <a:pt x="93663" y="1065213"/>
                    <a:pt x="79375" y="1057275"/>
                  </a:cubicBezTo>
                  <a:cubicBezTo>
                    <a:pt x="65088" y="1049338"/>
                    <a:pt x="39688" y="1008063"/>
                    <a:pt x="39688" y="950913"/>
                  </a:cubicBezTo>
                  <a:cubicBezTo>
                    <a:pt x="39688" y="893763"/>
                    <a:pt x="46038" y="771525"/>
                    <a:pt x="38100" y="755650"/>
                  </a:cubicBezTo>
                  <a:cubicBezTo>
                    <a:pt x="30163" y="739775"/>
                    <a:pt x="22225" y="641350"/>
                    <a:pt x="11113" y="625475"/>
                  </a:cubicBezTo>
                  <a:cubicBezTo>
                    <a:pt x="0" y="609600"/>
                    <a:pt x="4763" y="579438"/>
                    <a:pt x="25400" y="565150"/>
                  </a:cubicBezTo>
                  <a:cubicBezTo>
                    <a:pt x="46038" y="550863"/>
                    <a:pt x="66675" y="495300"/>
                    <a:pt x="61913" y="460375"/>
                  </a:cubicBezTo>
                  <a:cubicBezTo>
                    <a:pt x="57150" y="425450"/>
                    <a:pt x="57150" y="404813"/>
                    <a:pt x="82550" y="371475"/>
                  </a:cubicBezTo>
                  <a:cubicBezTo>
                    <a:pt x="107950" y="338138"/>
                    <a:pt x="122238" y="271463"/>
                    <a:pt x="123825" y="258763"/>
                  </a:cubicBezTo>
                  <a:cubicBezTo>
                    <a:pt x="125413" y="246063"/>
                    <a:pt x="115888" y="161925"/>
                    <a:pt x="111125" y="144463"/>
                  </a:cubicBezTo>
                  <a:cubicBezTo>
                    <a:pt x="106363" y="127000"/>
                    <a:pt x="127000" y="0"/>
                    <a:pt x="127000" y="0"/>
                  </a:cubicBezTo>
                </a:path>
              </a:pathLst>
            </a:custGeom>
            <a:ln w="12700" cap="flat">
              <a:custDash>
                <a:ds d="300000" sp="200000"/>
              </a:custDash>
              <a:round/>
            </a:ln>
          </p:spPr>
          <p:style>
            <a:lnRef idx="1">
              <a:srgbClr val="555655"/>
            </a:lnRef>
            <a:fillRef idx="0">
              <a:srgbClr val="000000">
                <a:alpha val="0"/>
              </a:srgbClr>
            </a:fillRef>
            <a:effectRef idx="0">
              <a:scrgbClr r="0" g="0" b="0"/>
            </a:effectRef>
            <a:fontRef idx="none"/>
          </p:style>
          <p:txBody>
            <a:bodyPr/>
            <a:lstStyle/>
            <a:p>
              <a:endParaRPr lang="en-GB"/>
            </a:p>
          </p:txBody>
        </p:sp>
        <p:sp>
          <p:nvSpPr>
            <p:cNvPr id="20" name="Shape 19">
              <a:extLst>
                <a:ext uri="{FF2B5EF4-FFF2-40B4-BE49-F238E27FC236}">
                  <a16:creationId xmlns:a16="http://schemas.microsoft.com/office/drawing/2014/main" id="{40C08678-F349-4957-92BA-33B3D96D7690}"/>
                </a:ext>
              </a:extLst>
            </p:cNvPr>
            <p:cNvSpPr/>
            <p:nvPr/>
          </p:nvSpPr>
          <p:spPr>
            <a:xfrm>
              <a:off x="1543546" y="520212"/>
              <a:ext cx="224307" cy="539458"/>
            </a:xfrm>
            <a:custGeom>
              <a:avLst/>
              <a:gdLst/>
              <a:ahLst/>
              <a:cxnLst/>
              <a:rect l="0" t="0" r="0" b="0"/>
              <a:pathLst>
                <a:path w="224307" h="539458">
                  <a:moveTo>
                    <a:pt x="224307" y="539458"/>
                  </a:moveTo>
                  <a:cubicBezTo>
                    <a:pt x="224307" y="539458"/>
                    <a:pt x="202082" y="529933"/>
                    <a:pt x="176682" y="510883"/>
                  </a:cubicBezTo>
                  <a:cubicBezTo>
                    <a:pt x="151282" y="491833"/>
                    <a:pt x="106832" y="415633"/>
                    <a:pt x="102070" y="394995"/>
                  </a:cubicBezTo>
                  <a:cubicBezTo>
                    <a:pt x="97307" y="374358"/>
                    <a:pt x="54445" y="321970"/>
                    <a:pt x="49682" y="307683"/>
                  </a:cubicBezTo>
                  <a:cubicBezTo>
                    <a:pt x="44920" y="293395"/>
                    <a:pt x="30632" y="212433"/>
                    <a:pt x="30632" y="163220"/>
                  </a:cubicBezTo>
                  <a:cubicBezTo>
                    <a:pt x="30632" y="114008"/>
                    <a:pt x="54445" y="64795"/>
                    <a:pt x="27457" y="36220"/>
                  </a:cubicBezTo>
                  <a:cubicBezTo>
                    <a:pt x="17717" y="25908"/>
                    <a:pt x="8395" y="13119"/>
                    <a:pt x="0" y="0"/>
                  </a:cubicBezTo>
                </a:path>
              </a:pathLst>
            </a:custGeom>
            <a:ln w="12700" cap="flat">
              <a:custDash>
                <a:ds d="300000" sp="200000"/>
              </a:custDash>
              <a:round/>
            </a:ln>
          </p:spPr>
          <p:style>
            <a:lnRef idx="1">
              <a:srgbClr val="555655"/>
            </a:lnRef>
            <a:fillRef idx="0">
              <a:srgbClr val="000000">
                <a:alpha val="0"/>
              </a:srgbClr>
            </a:fillRef>
            <a:effectRef idx="0">
              <a:scrgbClr r="0" g="0" b="0"/>
            </a:effectRef>
            <a:fontRef idx="none"/>
          </p:style>
          <p:txBody>
            <a:bodyPr/>
            <a:lstStyle/>
            <a:p>
              <a:endParaRPr lang="en-GB"/>
            </a:p>
          </p:txBody>
        </p:sp>
        <p:sp>
          <p:nvSpPr>
            <p:cNvPr id="21" name="Shape 20">
              <a:extLst>
                <a:ext uri="{FF2B5EF4-FFF2-40B4-BE49-F238E27FC236}">
                  <a16:creationId xmlns:a16="http://schemas.microsoft.com/office/drawing/2014/main" id="{6F234387-72A9-4408-930E-2F9F6C479995}"/>
                </a:ext>
              </a:extLst>
            </p:cNvPr>
            <p:cNvSpPr/>
            <p:nvPr/>
          </p:nvSpPr>
          <p:spPr>
            <a:xfrm>
              <a:off x="1832941" y="40495"/>
              <a:ext cx="49213" cy="296863"/>
            </a:xfrm>
            <a:custGeom>
              <a:avLst/>
              <a:gdLst/>
              <a:ahLst/>
              <a:cxnLst/>
              <a:rect l="0" t="0" r="0" b="0"/>
              <a:pathLst>
                <a:path w="49213" h="296863">
                  <a:moveTo>
                    <a:pt x="49213" y="296863"/>
                  </a:moveTo>
                  <a:cubicBezTo>
                    <a:pt x="47625" y="287338"/>
                    <a:pt x="19050" y="184150"/>
                    <a:pt x="14288" y="136525"/>
                  </a:cubicBezTo>
                  <a:cubicBezTo>
                    <a:pt x="9525" y="88900"/>
                    <a:pt x="0" y="0"/>
                    <a:pt x="0" y="0"/>
                  </a:cubicBezTo>
                </a:path>
              </a:pathLst>
            </a:custGeom>
            <a:ln w="12700" cap="flat">
              <a:custDash>
                <a:ds d="300000" sp="200000"/>
              </a:custDash>
              <a:round/>
            </a:ln>
          </p:spPr>
          <p:style>
            <a:lnRef idx="1">
              <a:srgbClr val="555655"/>
            </a:lnRef>
            <a:fillRef idx="0">
              <a:srgbClr val="000000">
                <a:alpha val="0"/>
              </a:srgbClr>
            </a:fillRef>
            <a:effectRef idx="0">
              <a:scrgbClr r="0" g="0" b="0"/>
            </a:effectRef>
            <a:fontRef idx="none"/>
          </p:style>
          <p:txBody>
            <a:bodyPr/>
            <a:lstStyle/>
            <a:p>
              <a:endParaRPr lang="en-GB"/>
            </a:p>
          </p:txBody>
        </p:sp>
        <p:sp>
          <p:nvSpPr>
            <p:cNvPr id="22" name="Shape 21">
              <a:extLst>
                <a:ext uri="{FF2B5EF4-FFF2-40B4-BE49-F238E27FC236}">
                  <a16:creationId xmlns:a16="http://schemas.microsoft.com/office/drawing/2014/main" id="{72E8C0CD-EDE7-4BD8-ABFE-C6166CAEA5EA}"/>
                </a:ext>
              </a:extLst>
            </p:cNvPr>
            <p:cNvSpPr/>
            <p:nvPr/>
          </p:nvSpPr>
          <p:spPr>
            <a:xfrm>
              <a:off x="1920253" y="540558"/>
              <a:ext cx="360286" cy="1459967"/>
            </a:xfrm>
            <a:custGeom>
              <a:avLst/>
              <a:gdLst/>
              <a:ahLst/>
              <a:cxnLst/>
              <a:rect l="0" t="0" r="0" b="0"/>
              <a:pathLst>
                <a:path w="360286" h="1459967">
                  <a:moveTo>
                    <a:pt x="0" y="0"/>
                  </a:moveTo>
                  <a:cubicBezTo>
                    <a:pt x="0" y="0"/>
                    <a:pt x="25400" y="127000"/>
                    <a:pt x="42863" y="150813"/>
                  </a:cubicBezTo>
                  <a:cubicBezTo>
                    <a:pt x="60325" y="174625"/>
                    <a:pt x="84138" y="239713"/>
                    <a:pt x="106363" y="263525"/>
                  </a:cubicBezTo>
                  <a:cubicBezTo>
                    <a:pt x="128588" y="287338"/>
                    <a:pt x="117475" y="365125"/>
                    <a:pt x="123825" y="417513"/>
                  </a:cubicBezTo>
                  <a:cubicBezTo>
                    <a:pt x="130175" y="469900"/>
                    <a:pt x="122238" y="485775"/>
                    <a:pt x="134938" y="554038"/>
                  </a:cubicBezTo>
                  <a:cubicBezTo>
                    <a:pt x="147638" y="622300"/>
                    <a:pt x="169863" y="752475"/>
                    <a:pt x="169863" y="777875"/>
                  </a:cubicBezTo>
                  <a:cubicBezTo>
                    <a:pt x="169863" y="803275"/>
                    <a:pt x="223838" y="1023938"/>
                    <a:pt x="242888" y="1054100"/>
                  </a:cubicBezTo>
                  <a:cubicBezTo>
                    <a:pt x="261938" y="1084263"/>
                    <a:pt x="337629" y="1195007"/>
                    <a:pt x="349250" y="1249363"/>
                  </a:cubicBezTo>
                  <a:cubicBezTo>
                    <a:pt x="360286" y="1300963"/>
                    <a:pt x="335496" y="1459967"/>
                    <a:pt x="335496" y="1459967"/>
                  </a:cubicBezTo>
                </a:path>
              </a:pathLst>
            </a:custGeom>
            <a:ln w="12700" cap="flat">
              <a:custDash>
                <a:ds d="300000" sp="200000"/>
              </a:custDash>
              <a:round/>
            </a:ln>
          </p:spPr>
          <p:style>
            <a:lnRef idx="1">
              <a:srgbClr val="555655"/>
            </a:lnRef>
            <a:fillRef idx="0">
              <a:srgbClr val="000000">
                <a:alpha val="0"/>
              </a:srgbClr>
            </a:fillRef>
            <a:effectRef idx="0">
              <a:scrgbClr r="0" g="0" b="0"/>
            </a:effectRef>
            <a:fontRef idx="none"/>
          </p:style>
          <p:txBody>
            <a:bodyPr/>
            <a:lstStyle/>
            <a:p>
              <a:endParaRPr lang="en-GB"/>
            </a:p>
          </p:txBody>
        </p:sp>
        <p:sp>
          <p:nvSpPr>
            <p:cNvPr id="23" name="Shape 22">
              <a:extLst>
                <a:ext uri="{FF2B5EF4-FFF2-40B4-BE49-F238E27FC236}">
                  <a16:creationId xmlns:a16="http://schemas.microsoft.com/office/drawing/2014/main" id="{22CA8863-7585-428D-ACDD-44356BAC1716}"/>
                </a:ext>
              </a:extLst>
            </p:cNvPr>
            <p:cNvSpPr/>
            <p:nvPr/>
          </p:nvSpPr>
          <p:spPr>
            <a:xfrm>
              <a:off x="1271448" y="2462360"/>
              <a:ext cx="1129817" cy="1451635"/>
            </a:xfrm>
            <a:custGeom>
              <a:avLst/>
              <a:gdLst/>
              <a:ahLst/>
              <a:cxnLst/>
              <a:rect l="0" t="0" r="0" b="0"/>
              <a:pathLst>
                <a:path w="1129817" h="1451635">
                  <a:moveTo>
                    <a:pt x="1129817" y="1451635"/>
                  </a:moveTo>
                  <a:cubicBezTo>
                    <a:pt x="1128230" y="1438935"/>
                    <a:pt x="1102830" y="1375435"/>
                    <a:pt x="1066317" y="1319873"/>
                  </a:cubicBezTo>
                  <a:cubicBezTo>
                    <a:pt x="1029805" y="1264310"/>
                    <a:pt x="1004405" y="1191285"/>
                    <a:pt x="979005" y="1150010"/>
                  </a:cubicBezTo>
                  <a:cubicBezTo>
                    <a:pt x="953605" y="1108735"/>
                    <a:pt x="950430" y="1065873"/>
                    <a:pt x="936142" y="1027773"/>
                  </a:cubicBezTo>
                  <a:cubicBezTo>
                    <a:pt x="921855" y="989673"/>
                    <a:pt x="907567" y="940460"/>
                    <a:pt x="880580" y="918235"/>
                  </a:cubicBezTo>
                  <a:cubicBezTo>
                    <a:pt x="853592" y="896010"/>
                    <a:pt x="799617" y="869023"/>
                    <a:pt x="761517" y="816635"/>
                  </a:cubicBezTo>
                  <a:cubicBezTo>
                    <a:pt x="723417" y="764248"/>
                    <a:pt x="715480" y="775360"/>
                    <a:pt x="685317" y="713448"/>
                  </a:cubicBezTo>
                  <a:cubicBezTo>
                    <a:pt x="655155" y="651535"/>
                    <a:pt x="634517" y="588035"/>
                    <a:pt x="577367" y="551523"/>
                  </a:cubicBezTo>
                  <a:cubicBezTo>
                    <a:pt x="520217" y="515010"/>
                    <a:pt x="437667" y="478498"/>
                    <a:pt x="385280" y="445160"/>
                  </a:cubicBezTo>
                  <a:cubicBezTo>
                    <a:pt x="332892" y="411823"/>
                    <a:pt x="290030" y="367373"/>
                    <a:pt x="264630" y="335623"/>
                  </a:cubicBezTo>
                  <a:cubicBezTo>
                    <a:pt x="239230" y="303873"/>
                    <a:pt x="147155" y="219735"/>
                    <a:pt x="118580" y="168935"/>
                  </a:cubicBezTo>
                  <a:cubicBezTo>
                    <a:pt x="90005" y="118135"/>
                    <a:pt x="32855" y="35585"/>
                    <a:pt x="10630" y="11773"/>
                  </a:cubicBezTo>
                  <a:cubicBezTo>
                    <a:pt x="8242" y="9220"/>
                    <a:pt x="4610" y="5194"/>
                    <a:pt x="0" y="0"/>
                  </a:cubicBezTo>
                </a:path>
              </a:pathLst>
            </a:custGeom>
            <a:ln w="12700" cap="flat">
              <a:custDash>
                <a:ds d="300000" sp="200000"/>
              </a:custDash>
              <a:round/>
            </a:ln>
          </p:spPr>
          <p:style>
            <a:lnRef idx="1">
              <a:srgbClr val="555655"/>
            </a:lnRef>
            <a:fillRef idx="0">
              <a:srgbClr val="000000">
                <a:alpha val="0"/>
              </a:srgbClr>
            </a:fillRef>
            <a:effectRef idx="0">
              <a:scrgbClr r="0" g="0" b="0"/>
            </a:effectRef>
            <a:fontRef idx="none"/>
          </p:style>
          <p:txBody>
            <a:bodyPr/>
            <a:lstStyle/>
            <a:p>
              <a:endParaRPr lang="en-GB"/>
            </a:p>
          </p:txBody>
        </p:sp>
        <p:sp>
          <p:nvSpPr>
            <p:cNvPr id="24" name="Shape 23">
              <a:extLst>
                <a:ext uri="{FF2B5EF4-FFF2-40B4-BE49-F238E27FC236}">
                  <a16:creationId xmlns:a16="http://schemas.microsoft.com/office/drawing/2014/main" id="{FDADA5FE-E08B-4F1A-AA2C-F2EDDEB8ADA4}"/>
                </a:ext>
              </a:extLst>
            </p:cNvPr>
            <p:cNvSpPr/>
            <p:nvPr/>
          </p:nvSpPr>
          <p:spPr>
            <a:xfrm>
              <a:off x="1532903" y="1664508"/>
              <a:ext cx="438150" cy="1146175"/>
            </a:xfrm>
            <a:custGeom>
              <a:avLst/>
              <a:gdLst/>
              <a:ahLst/>
              <a:cxnLst/>
              <a:rect l="0" t="0" r="0" b="0"/>
              <a:pathLst>
                <a:path w="438150" h="1146175">
                  <a:moveTo>
                    <a:pt x="31750" y="1146175"/>
                  </a:moveTo>
                  <a:cubicBezTo>
                    <a:pt x="31750" y="1146175"/>
                    <a:pt x="20638" y="1098550"/>
                    <a:pt x="34925" y="1052513"/>
                  </a:cubicBezTo>
                  <a:cubicBezTo>
                    <a:pt x="49213" y="1006475"/>
                    <a:pt x="57150" y="973138"/>
                    <a:pt x="46038" y="938213"/>
                  </a:cubicBezTo>
                  <a:cubicBezTo>
                    <a:pt x="34925" y="903288"/>
                    <a:pt x="46038" y="871538"/>
                    <a:pt x="30163" y="847725"/>
                  </a:cubicBezTo>
                  <a:cubicBezTo>
                    <a:pt x="14288" y="823913"/>
                    <a:pt x="0" y="793750"/>
                    <a:pt x="0" y="793750"/>
                  </a:cubicBezTo>
                  <a:cubicBezTo>
                    <a:pt x="0" y="793750"/>
                    <a:pt x="36513" y="728663"/>
                    <a:pt x="61913" y="695325"/>
                  </a:cubicBezTo>
                  <a:cubicBezTo>
                    <a:pt x="87313" y="661988"/>
                    <a:pt x="142875" y="552450"/>
                    <a:pt x="152400" y="508000"/>
                  </a:cubicBezTo>
                  <a:cubicBezTo>
                    <a:pt x="161925" y="463550"/>
                    <a:pt x="211138" y="411163"/>
                    <a:pt x="219075" y="390525"/>
                  </a:cubicBezTo>
                  <a:cubicBezTo>
                    <a:pt x="227013" y="369888"/>
                    <a:pt x="328613" y="252413"/>
                    <a:pt x="346075" y="219075"/>
                  </a:cubicBezTo>
                  <a:cubicBezTo>
                    <a:pt x="363538" y="185738"/>
                    <a:pt x="385763" y="133350"/>
                    <a:pt x="396875" y="106363"/>
                  </a:cubicBezTo>
                  <a:cubicBezTo>
                    <a:pt x="407988" y="79375"/>
                    <a:pt x="438150" y="0"/>
                    <a:pt x="438150" y="0"/>
                  </a:cubicBezTo>
                </a:path>
              </a:pathLst>
            </a:custGeom>
            <a:ln w="12700" cap="flat">
              <a:custDash>
                <a:ds d="300000" sp="200000"/>
              </a:custDash>
              <a:round/>
            </a:ln>
          </p:spPr>
          <p:style>
            <a:lnRef idx="1">
              <a:srgbClr val="555655"/>
            </a:lnRef>
            <a:fillRef idx="0">
              <a:srgbClr val="000000">
                <a:alpha val="0"/>
              </a:srgbClr>
            </a:fillRef>
            <a:effectRef idx="0">
              <a:scrgbClr r="0" g="0" b="0"/>
            </a:effectRef>
            <a:fontRef idx="none"/>
          </p:style>
          <p:txBody>
            <a:bodyPr/>
            <a:lstStyle/>
            <a:p>
              <a:endParaRPr lang="en-GB"/>
            </a:p>
          </p:txBody>
        </p:sp>
        <p:sp>
          <p:nvSpPr>
            <p:cNvPr id="25" name="Shape 24">
              <a:extLst>
                <a:ext uri="{FF2B5EF4-FFF2-40B4-BE49-F238E27FC236}">
                  <a16:creationId xmlns:a16="http://schemas.microsoft.com/office/drawing/2014/main" id="{A6D4016B-A2E8-4BDB-ACAA-0532953B9C67}"/>
                </a:ext>
              </a:extLst>
            </p:cNvPr>
            <p:cNvSpPr/>
            <p:nvPr/>
          </p:nvSpPr>
          <p:spPr>
            <a:xfrm>
              <a:off x="2218703" y="3267883"/>
              <a:ext cx="300038" cy="144463"/>
            </a:xfrm>
            <a:custGeom>
              <a:avLst/>
              <a:gdLst/>
              <a:ahLst/>
              <a:cxnLst/>
              <a:rect l="0" t="0" r="0" b="0"/>
              <a:pathLst>
                <a:path w="300038" h="144463">
                  <a:moveTo>
                    <a:pt x="0" y="144463"/>
                  </a:moveTo>
                  <a:cubicBezTo>
                    <a:pt x="0" y="144463"/>
                    <a:pt x="55563" y="103188"/>
                    <a:pt x="92075" y="77788"/>
                  </a:cubicBezTo>
                  <a:cubicBezTo>
                    <a:pt x="128588" y="52388"/>
                    <a:pt x="155575" y="38100"/>
                    <a:pt x="182563" y="33338"/>
                  </a:cubicBezTo>
                  <a:cubicBezTo>
                    <a:pt x="209550" y="28575"/>
                    <a:pt x="300038" y="0"/>
                    <a:pt x="300038" y="0"/>
                  </a:cubicBezTo>
                </a:path>
              </a:pathLst>
            </a:custGeom>
            <a:ln w="12700" cap="flat">
              <a:custDash>
                <a:ds d="300000" sp="200000"/>
              </a:custDash>
              <a:round/>
            </a:ln>
          </p:spPr>
          <p:style>
            <a:lnRef idx="1">
              <a:srgbClr val="555655"/>
            </a:lnRef>
            <a:fillRef idx="0">
              <a:srgbClr val="000000">
                <a:alpha val="0"/>
              </a:srgbClr>
            </a:fillRef>
            <a:effectRef idx="0">
              <a:scrgbClr r="0" g="0" b="0"/>
            </a:effectRef>
            <a:fontRef idx="none"/>
          </p:style>
          <p:txBody>
            <a:bodyPr/>
            <a:lstStyle/>
            <a:p>
              <a:endParaRPr lang="en-GB"/>
            </a:p>
          </p:txBody>
        </p:sp>
        <p:sp>
          <p:nvSpPr>
            <p:cNvPr id="26" name="Shape 820">
              <a:extLst>
                <a:ext uri="{FF2B5EF4-FFF2-40B4-BE49-F238E27FC236}">
                  <a16:creationId xmlns:a16="http://schemas.microsoft.com/office/drawing/2014/main" id="{016AEAE1-4E19-475C-9C0A-7B3919D25DA2}"/>
                </a:ext>
              </a:extLst>
            </p:cNvPr>
            <p:cNvSpPr/>
            <p:nvPr/>
          </p:nvSpPr>
          <p:spPr>
            <a:xfrm>
              <a:off x="1878292" y="2814155"/>
              <a:ext cx="16040" cy="153568"/>
            </a:xfrm>
            <a:custGeom>
              <a:avLst/>
              <a:gdLst/>
              <a:ahLst/>
              <a:cxnLst/>
              <a:rect l="0" t="0" r="0" b="0"/>
              <a:pathLst>
                <a:path w="16040" h="153568">
                  <a:moveTo>
                    <a:pt x="0" y="0"/>
                  </a:moveTo>
                  <a:lnTo>
                    <a:pt x="16040" y="0"/>
                  </a:lnTo>
                  <a:lnTo>
                    <a:pt x="16040" y="153568"/>
                  </a:lnTo>
                  <a:lnTo>
                    <a:pt x="0" y="153568"/>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27" name="Shape 821">
              <a:extLst>
                <a:ext uri="{FF2B5EF4-FFF2-40B4-BE49-F238E27FC236}">
                  <a16:creationId xmlns:a16="http://schemas.microsoft.com/office/drawing/2014/main" id="{A362A731-7B9A-49C9-8E29-3A5918917B02}"/>
                </a:ext>
              </a:extLst>
            </p:cNvPr>
            <p:cNvSpPr/>
            <p:nvPr/>
          </p:nvSpPr>
          <p:spPr>
            <a:xfrm>
              <a:off x="1838198" y="2846248"/>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28" name="Shape 822">
              <a:extLst>
                <a:ext uri="{FF2B5EF4-FFF2-40B4-BE49-F238E27FC236}">
                  <a16:creationId xmlns:a16="http://schemas.microsoft.com/office/drawing/2014/main" id="{5348D265-1783-4C82-B807-63E6452EB8BA}"/>
                </a:ext>
              </a:extLst>
            </p:cNvPr>
            <p:cNvSpPr/>
            <p:nvPr/>
          </p:nvSpPr>
          <p:spPr>
            <a:xfrm>
              <a:off x="1838198" y="2977642"/>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29" name="Shape 823">
              <a:extLst>
                <a:ext uri="{FF2B5EF4-FFF2-40B4-BE49-F238E27FC236}">
                  <a16:creationId xmlns:a16="http://schemas.microsoft.com/office/drawing/2014/main" id="{CC068001-CE62-4E1F-BBB2-55306D52683E}"/>
                </a:ext>
              </a:extLst>
            </p:cNvPr>
            <p:cNvSpPr/>
            <p:nvPr/>
          </p:nvSpPr>
          <p:spPr>
            <a:xfrm>
              <a:off x="1847355" y="2966580"/>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0" name="Shape 824">
              <a:extLst>
                <a:ext uri="{FF2B5EF4-FFF2-40B4-BE49-F238E27FC236}">
                  <a16:creationId xmlns:a16="http://schemas.microsoft.com/office/drawing/2014/main" id="{77EA6646-2ED2-46DF-8B32-0C509E2A6AED}"/>
                </a:ext>
              </a:extLst>
            </p:cNvPr>
            <p:cNvSpPr/>
            <p:nvPr/>
          </p:nvSpPr>
          <p:spPr>
            <a:xfrm>
              <a:off x="1495247" y="2500567"/>
              <a:ext cx="16040" cy="153568"/>
            </a:xfrm>
            <a:custGeom>
              <a:avLst/>
              <a:gdLst/>
              <a:ahLst/>
              <a:cxnLst/>
              <a:rect l="0" t="0" r="0" b="0"/>
              <a:pathLst>
                <a:path w="16040" h="153568">
                  <a:moveTo>
                    <a:pt x="0" y="0"/>
                  </a:moveTo>
                  <a:lnTo>
                    <a:pt x="16040" y="0"/>
                  </a:lnTo>
                  <a:lnTo>
                    <a:pt x="16040" y="153568"/>
                  </a:lnTo>
                  <a:lnTo>
                    <a:pt x="0" y="153568"/>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1" name="Shape 825">
              <a:extLst>
                <a:ext uri="{FF2B5EF4-FFF2-40B4-BE49-F238E27FC236}">
                  <a16:creationId xmlns:a16="http://schemas.microsoft.com/office/drawing/2014/main" id="{38733D84-17CF-45C9-8E39-5F893ABF17F7}"/>
                </a:ext>
              </a:extLst>
            </p:cNvPr>
            <p:cNvSpPr/>
            <p:nvPr/>
          </p:nvSpPr>
          <p:spPr>
            <a:xfrm>
              <a:off x="1455154" y="2532672"/>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2" name="Shape 826">
              <a:extLst>
                <a:ext uri="{FF2B5EF4-FFF2-40B4-BE49-F238E27FC236}">
                  <a16:creationId xmlns:a16="http://schemas.microsoft.com/office/drawing/2014/main" id="{0E504648-937A-4994-A88A-083BE636A0E9}"/>
                </a:ext>
              </a:extLst>
            </p:cNvPr>
            <p:cNvSpPr/>
            <p:nvPr/>
          </p:nvSpPr>
          <p:spPr>
            <a:xfrm>
              <a:off x="1455154" y="2664066"/>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3" name="Shape 827">
              <a:extLst>
                <a:ext uri="{FF2B5EF4-FFF2-40B4-BE49-F238E27FC236}">
                  <a16:creationId xmlns:a16="http://schemas.microsoft.com/office/drawing/2014/main" id="{C809DAEA-7063-493A-B25E-B15F4A6A757A}"/>
                </a:ext>
              </a:extLst>
            </p:cNvPr>
            <p:cNvSpPr/>
            <p:nvPr/>
          </p:nvSpPr>
          <p:spPr>
            <a:xfrm>
              <a:off x="1464310" y="2653005"/>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4" name="Shape 828">
              <a:extLst>
                <a:ext uri="{FF2B5EF4-FFF2-40B4-BE49-F238E27FC236}">
                  <a16:creationId xmlns:a16="http://schemas.microsoft.com/office/drawing/2014/main" id="{4E69F0EA-E75D-406D-9A25-BFD07358A4A8}"/>
                </a:ext>
              </a:extLst>
            </p:cNvPr>
            <p:cNvSpPr/>
            <p:nvPr/>
          </p:nvSpPr>
          <p:spPr>
            <a:xfrm>
              <a:off x="2600084" y="3728555"/>
              <a:ext cx="16040" cy="153569"/>
            </a:xfrm>
            <a:custGeom>
              <a:avLst/>
              <a:gdLst/>
              <a:ahLst/>
              <a:cxnLst/>
              <a:rect l="0" t="0" r="0" b="0"/>
              <a:pathLst>
                <a:path w="16040" h="153569">
                  <a:moveTo>
                    <a:pt x="0" y="0"/>
                  </a:moveTo>
                  <a:lnTo>
                    <a:pt x="16040" y="0"/>
                  </a:lnTo>
                  <a:lnTo>
                    <a:pt x="16040" y="153569"/>
                  </a:lnTo>
                  <a:lnTo>
                    <a:pt x="0" y="153569"/>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5" name="Shape 829">
              <a:extLst>
                <a:ext uri="{FF2B5EF4-FFF2-40B4-BE49-F238E27FC236}">
                  <a16:creationId xmlns:a16="http://schemas.microsoft.com/office/drawing/2014/main" id="{EEFEA1AD-E423-424E-9E0F-6436D1C43719}"/>
                </a:ext>
              </a:extLst>
            </p:cNvPr>
            <p:cNvSpPr/>
            <p:nvPr/>
          </p:nvSpPr>
          <p:spPr>
            <a:xfrm>
              <a:off x="2559978" y="3760648"/>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6" name="Shape 830">
              <a:extLst>
                <a:ext uri="{FF2B5EF4-FFF2-40B4-BE49-F238E27FC236}">
                  <a16:creationId xmlns:a16="http://schemas.microsoft.com/office/drawing/2014/main" id="{4F6024E5-B0AD-44AA-871A-7F30CC48B702}"/>
                </a:ext>
              </a:extLst>
            </p:cNvPr>
            <p:cNvSpPr/>
            <p:nvPr/>
          </p:nvSpPr>
          <p:spPr>
            <a:xfrm>
              <a:off x="2559978" y="3892042"/>
              <a:ext cx="96253" cy="11061"/>
            </a:xfrm>
            <a:custGeom>
              <a:avLst/>
              <a:gdLst/>
              <a:ahLst/>
              <a:cxnLst/>
              <a:rect l="0" t="0" r="0" b="0"/>
              <a:pathLst>
                <a:path w="96253" h="11061">
                  <a:moveTo>
                    <a:pt x="0" y="0"/>
                  </a:moveTo>
                  <a:lnTo>
                    <a:pt x="96253" y="0"/>
                  </a:lnTo>
                  <a:lnTo>
                    <a:pt x="96253" y="11061"/>
                  </a:lnTo>
                  <a:lnTo>
                    <a:pt x="0" y="11061"/>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7" name="Shape 831">
              <a:extLst>
                <a:ext uri="{FF2B5EF4-FFF2-40B4-BE49-F238E27FC236}">
                  <a16:creationId xmlns:a16="http://schemas.microsoft.com/office/drawing/2014/main" id="{438960A9-3793-41A5-A991-1DB152E16463}"/>
                </a:ext>
              </a:extLst>
            </p:cNvPr>
            <p:cNvSpPr/>
            <p:nvPr/>
          </p:nvSpPr>
          <p:spPr>
            <a:xfrm>
              <a:off x="2569134" y="3880980"/>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8" name="Shape 832">
              <a:extLst>
                <a:ext uri="{FF2B5EF4-FFF2-40B4-BE49-F238E27FC236}">
                  <a16:creationId xmlns:a16="http://schemas.microsoft.com/office/drawing/2014/main" id="{71F97AEE-0A83-48A1-AEB0-057D505C2C4C}"/>
                </a:ext>
              </a:extLst>
            </p:cNvPr>
            <p:cNvSpPr/>
            <p:nvPr/>
          </p:nvSpPr>
          <p:spPr>
            <a:xfrm>
              <a:off x="2596909" y="3465030"/>
              <a:ext cx="16040" cy="153569"/>
            </a:xfrm>
            <a:custGeom>
              <a:avLst/>
              <a:gdLst/>
              <a:ahLst/>
              <a:cxnLst/>
              <a:rect l="0" t="0" r="0" b="0"/>
              <a:pathLst>
                <a:path w="16040" h="153569">
                  <a:moveTo>
                    <a:pt x="0" y="0"/>
                  </a:moveTo>
                  <a:lnTo>
                    <a:pt x="16040" y="0"/>
                  </a:lnTo>
                  <a:lnTo>
                    <a:pt x="16040" y="153569"/>
                  </a:lnTo>
                  <a:lnTo>
                    <a:pt x="0" y="153569"/>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39" name="Shape 833">
              <a:extLst>
                <a:ext uri="{FF2B5EF4-FFF2-40B4-BE49-F238E27FC236}">
                  <a16:creationId xmlns:a16="http://schemas.microsoft.com/office/drawing/2014/main" id="{82F026CC-AC79-4894-8CC9-9FA27AB33DB4}"/>
                </a:ext>
              </a:extLst>
            </p:cNvPr>
            <p:cNvSpPr/>
            <p:nvPr/>
          </p:nvSpPr>
          <p:spPr>
            <a:xfrm>
              <a:off x="2556803" y="3497123"/>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0" name="Shape 834">
              <a:extLst>
                <a:ext uri="{FF2B5EF4-FFF2-40B4-BE49-F238E27FC236}">
                  <a16:creationId xmlns:a16="http://schemas.microsoft.com/office/drawing/2014/main" id="{CCF98AA5-D1D2-4385-A0C0-74B922FF161C}"/>
                </a:ext>
              </a:extLst>
            </p:cNvPr>
            <p:cNvSpPr/>
            <p:nvPr/>
          </p:nvSpPr>
          <p:spPr>
            <a:xfrm>
              <a:off x="2556803" y="3628517"/>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1" name="Shape 835">
              <a:extLst>
                <a:ext uri="{FF2B5EF4-FFF2-40B4-BE49-F238E27FC236}">
                  <a16:creationId xmlns:a16="http://schemas.microsoft.com/office/drawing/2014/main" id="{53D7CA8E-B6CA-41B7-91B4-1E797A5B3512}"/>
                </a:ext>
              </a:extLst>
            </p:cNvPr>
            <p:cNvSpPr/>
            <p:nvPr/>
          </p:nvSpPr>
          <p:spPr>
            <a:xfrm>
              <a:off x="2565959" y="3617455"/>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2" name="Shape 836">
              <a:extLst>
                <a:ext uri="{FF2B5EF4-FFF2-40B4-BE49-F238E27FC236}">
                  <a16:creationId xmlns:a16="http://schemas.microsoft.com/office/drawing/2014/main" id="{38DE62E5-8656-4A04-8A75-E8B30A836FD6}"/>
                </a:ext>
              </a:extLst>
            </p:cNvPr>
            <p:cNvSpPr/>
            <p:nvPr/>
          </p:nvSpPr>
          <p:spPr>
            <a:xfrm>
              <a:off x="2504834" y="3820630"/>
              <a:ext cx="16040" cy="153569"/>
            </a:xfrm>
            <a:custGeom>
              <a:avLst/>
              <a:gdLst/>
              <a:ahLst/>
              <a:cxnLst/>
              <a:rect l="0" t="0" r="0" b="0"/>
              <a:pathLst>
                <a:path w="16040" h="153569">
                  <a:moveTo>
                    <a:pt x="0" y="0"/>
                  </a:moveTo>
                  <a:lnTo>
                    <a:pt x="16040" y="0"/>
                  </a:lnTo>
                  <a:lnTo>
                    <a:pt x="16040" y="153569"/>
                  </a:lnTo>
                  <a:lnTo>
                    <a:pt x="0" y="153569"/>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3" name="Shape 837">
              <a:extLst>
                <a:ext uri="{FF2B5EF4-FFF2-40B4-BE49-F238E27FC236}">
                  <a16:creationId xmlns:a16="http://schemas.microsoft.com/office/drawing/2014/main" id="{6B371177-8B35-4768-9DDD-F357244CA8E0}"/>
                </a:ext>
              </a:extLst>
            </p:cNvPr>
            <p:cNvSpPr/>
            <p:nvPr/>
          </p:nvSpPr>
          <p:spPr>
            <a:xfrm>
              <a:off x="2464728" y="3852723"/>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4" name="Shape 838">
              <a:extLst>
                <a:ext uri="{FF2B5EF4-FFF2-40B4-BE49-F238E27FC236}">
                  <a16:creationId xmlns:a16="http://schemas.microsoft.com/office/drawing/2014/main" id="{A311A30F-9EDE-41D2-A87F-87C5590BAE34}"/>
                </a:ext>
              </a:extLst>
            </p:cNvPr>
            <p:cNvSpPr/>
            <p:nvPr/>
          </p:nvSpPr>
          <p:spPr>
            <a:xfrm>
              <a:off x="2464728" y="3984117"/>
              <a:ext cx="96253" cy="11061"/>
            </a:xfrm>
            <a:custGeom>
              <a:avLst/>
              <a:gdLst/>
              <a:ahLst/>
              <a:cxnLst/>
              <a:rect l="0" t="0" r="0" b="0"/>
              <a:pathLst>
                <a:path w="96253" h="11061">
                  <a:moveTo>
                    <a:pt x="0" y="0"/>
                  </a:moveTo>
                  <a:lnTo>
                    <a:pt x="96253" y="0"/>
                  </a:lnTo>
                  <a:lnTo>
                    <a:pt x="96253" y="11061"/>
                  </a:lnTo>
                  <a:lnTo>
                    <a:pt x="0" y="11061"/>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5" name="Shape 839">
              <a:extLst>
                <a:ext uri="{FF2B5EF4-FFF2-40B4-BE49-F238E27FC236}">
                  <a16:creationId xmlns:a16="http://schemas.microsoft.com/office/drawing/2014/main" id="{B7153F34-4345-4674-8E6A-37894DC725BF}"/>
                </a:ext>
              </a:extLst>
            </p:cNvPr>
            <p:cNvSpPr/>
            <p:nvPr/>
          </p:nvSpPr>
          <p:spPr>
            <a:xfrm>
              <a:off x="2473884" y="3973055"/>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6" name="Shape 840">
              <a:extLst>
                <a:ext uri="{FF2B5EF4-FFF2-40B4-BE49-F238E27FC236}">
                  <a16:creationId xmlns:a16="http://schemas.microsoft.com/office/drawing/2014/main" id="{7F1BC7FB-090E-4778-9280-60EE13934652}"/>
                </a:ext>
              </a:extLst>
            </p:cNvPr>
            <p:cNvSpPr/>
            <p:nvPr/>
          </p:nvSpPr>
          <p:spPr>
            <a:xfrm>
              <a:off x="1898409" y="326022"/>
              <a:ext cx="16040" cy="153556"/>
            </a:xfrm>
            <a:custGeom>
              <a:avLst/>
              <a:gdLst/>
              <a:ahLst/>
              <a:cxnLst/>
              <a:rect l="0" t="0" r="0" b="0"/>
              <a:pathLst>
                <a:path w="16040" h="153556">
                  <a:moveTo>
                    <a:pt x="0" y="0"/>
                  </a:moveTo>
                  <a:lnTo>
                    <a:pt x="16040" y="0"/>
                  </a:lnTo>
                  <a:lnTo>
                    <a:pt x="16040" y="153556"/>
                  </a:lnTo>
                  <a:lnTo>
                    <a:pt x="0" y="153556"/>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7" name="Shape 841">
              <a:extLst>
                <a:ext uri="{FF2B5EF4-FFF2-40B4-BE49-F238E27FC236}">
                  <a16:creationId xmlns:a16="http://schemas.microsoft.com/office/drawing/2014/main" id="{A21BA546-D12D-4FBC-8FA3-0407B2D8B193}"/>
                </a:ext>
              </a:extLst>
            </p:cNvPr>
            <p:cNvSpPr/>
            <p:nvPr/>
          </p:nvSpPr>
          <p:spPr>
            <a:xfrm>
              <a:off x="1858303" y="358102"/>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8" name="Shape 842">
              <a:extLst>
                <a:ext uri="{FF2B5EF4-FFF2-40B4-BE49-F238E27FC236}">
                  <a16:creationId xmlns:a16="http://schemas.microsoft.com/office/drawing/2014/main" id="{1A391101-C293-4CE3-BD71-1592C90278EB}"/>
                </a:ext>
              </a:extLst>
            </p:cNvPr>
            <p:cNvSpPr/>
            <p:nvPr/>
          </p:nvSpPr>
          <p:spPr>
            <a:xfrm>
              <a:off x="1858303" y="489496"/>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49" name="Shape 843">
              <a:extLst>
                <a:ext uri="{FF2B5EF4-FFF2-40B4-BE49-F238E27FC236}">
                  <a16:creationId xmlns:a16="http://schemas.microsoft.com/office/drawing/2014/main" id="{1253F254-079B-4BFB-801C-DF5781CE63B9}"/>
                </a:ext>
              </a:extLst>
            </p:cNvPr>
            <p:cNvSpPr/>
            <p:nvPr/>
          </p:nvSpPr>
          <p:spPr>
            <a:xfrm>
              <a:off x="1867459" y="478447"/>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50" name="Shape 49">
              <a:extLst>
                <a:ext uri="{FF2B5EF4-FFF2-40B4-BE49-F238E27FC236}">
                  <a16:creationId xmlns:a16="http://schemas.microsoft.com/office/drawing/2014/main" id="{51CF97B1-4F44-451B-B72A-DB42F193F57C}"/>
                </a:ext>
              </a:extLst>
            </p:cNvPr>
            <p:cNvSpPr/>
            <p:nvPr/>
          </p:nvSpPr>
          <p:spPr>
            <a:xfrm>
              <a:off x="1642282" y="427134"/>
              <a:ext cx="56413" cy="56451"/>
            </a:xfrm>
            <a:custGeom>
              <a:avLst/>
              <a:gdLst/>
              <a:ahLst/>
              <a:cxnLst/>
              <a:rect l="0" t="0" r="0" b="0"/>
              <a:pathLst>
                <a:path w="56413" h="56451">
                  <a:moveTo>
                    <a:pt x="34265" y="3365"/>
                  </a:moveTo>
                  <a:cubicBezTo>
                    <a:pt x="48006" y="6706"/>
                    <a:pt x="56413" y="20549"/>
                    <a:pt x="53073" y="34252"/>
                  </a:cubicBezTo>
                  <a:cubicBezTo>
                    <a:pt x="49720" y="48044"/>
                    <a:pt x="35890" y="56451"/>
                    <a:pt x="22187" y="53099"/>
                  </a:cubicBezTo>
                  <a:cubicBezTo>
                    <a:pt x="8407" y="49708"/>
                    <a:pt x="0" y="35928"/>
                    <a:pt x="3340" y="22136"/>
                  </a:cubicBezTo>
                  <a:cubicBezTo>
                    <a:pt x="6693" y="8420"/>
                    <a:pt x="20536" y="0"/>
                    <a:pt x="34265" y="3365"/>
                  </a:cubicBezTo>
                  <a:close/>
                </a:path>
              </a:pathLst>
            </a:custGeom>
            <a:ln w="0" cap="flat">
              <a:miter lim="100000"/>
            </a:ln>
          </p:spPr>
          <p:style>
            <a:lnRef idx="0">
              <a:srgbClr val="000000">
                <a:alpha val="0"/>
              </a:srgbClr>
            </a:lnRef>
            <a:fillRef idx="1">
              <a:srgbClr val="D3D2D2"/>
            </a:fillRef>
            <a:effectRef idx="0">
              <a:scrgbClr r="0" g="0" b="0"/>
            </a:effectRef>
            <a:fontRef idx="none"/>
          </p:style>
          <p:txBody>
            <a:bodyPr/>
            <a:lstStyle/>
            <a:p>
              <a:endParaRPr lang="en-GB"/>
            </a:p>
          </p:txBody>
        </p:sp>
        <p:sp>
          <p:nvSpPr>
            <p:cNvPr id="51" name="Shape 50">
              <a:extLst>
                <a:ext uri="{FF2B5EF4-FFF2-40B4-BE49-F238E27FC236}">
                  <a16:creationId xmlns:a16="http://schemas.microsoft.com/office/drawing/2014/main" id="{A8E78B45-4C12-4F90-ABE6-6030CC099FFF}"/>
                </a:ext>
              </a:extLst>
            </p:cNvPr>
            <p:cNvSpPr/>
            <p:nvPr/>
          </p:nvSpPr>
          <p:spPr>
            <a:xfrm>
              <a:off x="1642282" y="427134"/>
              <a:ext cx="56413" cy="56451"/>
            </a:xfrm>
            <a:custGeom>
              <a:avLst/>
              <a:gdLst/>
              <a:ahLst/>
              <a:cxnLst/>
              <a:rect l="0" t="0" r="0" b="0"/>
              <a:pathLst>
                <a:path w="56413" h="56451">
                  <a:moveTo>
                    <a:pt x="34265" y="3365"/>
                  </a:moveTo>
                  <a:cubicBezTo>
                    <a:pt x="48006" y="6706"/>
                    <a:pt x="56413" y="20549"/>
                    <a:pt x="53073" y="34252"/>
                  </a:cubicBezTo>
                  <a:cubicBezTo>
                    <a:pt x="49720" y="48044"/>
                    <a:pt x="35890" y="56451"/>
                    <a:pt x="22187" y="53099"/>
                  </a:cubicBezTo>
                  <a:cubicBezTo>
                    <a:pt x="8407" y="49708"/>
                    <a:pt x="0" y="35928"/>
                    <a:pt x="3340" y="22136"/>
                  </a:cubicBezTo>
                  <a:cubicBezTo>
                    <a:pt x="6693" y="8420"/>
                    <a:pt x="20536" y="0"/>
                    <a:pt x="34265" y="3365"/>
                  </a:cubicBezTo>
                  <a:close/>
                </a:path>
              </a:pathLst>
            </a:custGeom>
            <a:ln w="5080"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sp>
          <p:nvSpPr>
            <p:cNvPr id="52" name="Shape 51">
              <a:extLst>
                <a:ext uri="{FF2B5EF4-FFF2-40B4-BE49-F238E27FC236}">
                  <a16:creationId xmlns:a16="http://schemas.microsoft.com/office/drawing/2014/main" id="{AF33320D-E936-4D92-BC8F-5DF7BE1A815E}"/>
                </a:ext>
              </a:extLst>
            </p:cNvPr>
            <p:cNvSpPr/>
            <p:nvPr/>
          </p:nvSpPr>
          <p:spPr>
            <a:xfrm>
              <a:off x="1368482" y="2616462"/>
              <a:ext cx="93891" cy="106032"/>
            </a:xfrm>
            <a:custGeom>
              <a:avLst/>
              <a:gdLst/>
              <a:ahLst/>
              <a:cxnLst/>
              <a:rect l="0" t="0" r="0" b="0"/>
              <a:pathLst>
                <a:path w="93891" h="106032">
                  <a:moveTo>
                    <a:pt x="34793" y="1210"/>
                  </a:moveTo>
                  <a:cubicBezTo>
                    <a:pt x="41456" y="2419"/>
                    <a:pt x="47657" y="6172"/>
                    <a:pt x="51816" y="12179"/>
                  </a:cubicBezTo>
                  <a:lnTo>
                    <a:pt x="85560" y="60884"/>
                  </a:lnTo>
                  <a:cubicBezTo>
                    <a:pt x="93891" y="72898"/>
                    <a:pt x="90894" y="89383"/>
                    <a:pt x="78880" y="97701"/>
                  </a:cubicBezTo>
                  <a:cubicBezTo>
                    <a:pt x="66865" y="106032"/>
                    <a:pt x="50381" y="103035"/>
                    <a:pt x="42062" y="91021"/>
                  </a:cubicBezTo>
                  <a:lnTo>
                    <a:pt x="8318" y="42304"/>
                  </a:lnTo>
                  <a:cubicBezTo>
                    <a:pt x="0" y="30302"/>
                    <a:pt x="2985" y="13818"/>
                    <a:pt x="14999" y="5499"/>
                  </a:cubicBezTo>
                  <a:cubicBezTo>
                    <a:pt x="21006" y="1334"/>
                    <a:pt x="28130" y="0"/>
                    <a:pt x="34793" y="1210"/>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53" name="Shape 52">
              <a:extLst>
                <a:ext uri="{FF2B5EF4-FFF2-40B4-BE49-F238E27FC236}">
                  <a16:creationId xmlns:a16="http://schemas.microsoft.com/office/drawing/2014/main" id="{F1612EE6-CF34-4D1E-A703-5BCE108AF090}"/>
                </a:ext>
              </a:extLst>
            </p:cNvPr>
            <p:cNvSpPr/>
            <p:nvPr/>
          </p:nvSpPr>
          <p:spPr>
            <a:xfrm>
              <a:off x="1518768" y="2766741"/>
              <a:ext cx="93891" cy="106032"/>
            </a:xfrm>
            <a:custGeom>
              <a:avLst/>
              <a:gdLst/>
              <a:ahLst/>
              <a:cxnLst/>
              <a:rect l="0" t="0" r="0" b="0"/>
              <a:pathLst>
                <a:path w="93891" h="106032">
                  <a:moveTo>
                    <a:pt x="34793" y="1210"/>
                  </a:moveTo>
                  <a:cubicBezTo>
                    <a:pt x="41456" y="2419"/>
                    <a:pt x="47657" y="6172"/>
                    <a:pt x="51816" y="12179"/>
                  </a:cubicBezTo>
                  <a:lnTo>
                    <a:pt x="85560" y="60884"/>
                  </a:lnTo>
                  <a:cubicBezTo>
                    <a:pt x="93891" y="72898"/>
                    <a:pt x="90894" y="89383"/>
                    <a:pt x="78880" y="97701"/>
                  </a:cubicBezTo>
                  <a:cubicBezTo>
                    <a:pt x="66865" y="106032"/>
                    <a:pt x="50381" y="103035"/>
                    <a:pt x="42062" y="91021"/>
                  </a:cubicBezTo>
                  <a:lnTo>
                    <a:pt x="8318" y="42304"/>
                  </a:lnTo>
                  <a:cubicBezTo>
                    <a:pt x="0" y="30302"/>
                    <a:pt x="2985" y="13818"/>
                    <a:pt x="14999" y="5499"/>
                  </a:cubicBezTo>
                  <a:cubicBezTo>
                    <a:pt x="21006" y="1333"/>
                    <a:pt x="28130" y="0"/>
                    <a:pt x="34793" y="1210"/>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54" name="Shape 844">
              <a:extLst>
                <a:ext uri="{FF2B5EF4-FFF2-40B4-BE49-F238E27FC236}">
                  <a16:creationId xmlns:a16="http://schemas.microsoft.com/office/drawing/2014/main" id="{402E39C5-AF92-4F28-9F9E-5121D0A78166}"/>
                </a:ext>
              </a:extLst>
            </p:cNvPr>
            <p:cNvSpPr/>
            <p:nvPr/>
          </p:nvSpPr>
          <p:spPr>
            <a:xfrm>
              <a:off x="1553388" y="2779230"/>
              <a:ext cx="16040" cy="153568"/>
            </a:xfrm>
            <a:custGeom>
              <a:avLst/>
              <a:gdLst/>
              <a:ahLst/>
              <a:cxnLst/>
              <a:rect l="0" t="0" r="0" b="0"/>
              <a:pathLst>
                <a:path w="16040" h="153568">
                  <a:moveTo>
                    <a:pt x="0" y="0"/>
                  </a:moveTo>
                  <a:lnTo>
                    <a:pt x="16040" y="0"/>
                  </a:lnTo>
                  <a:lnTo>
                    <a:pt x="16040" y="153568"/>
                  </a:lnTo>
                  <a:lnTo>
                    <a:pt x="0" y="153568"/>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55" name="Shape 845">
              <a:extLst>
                <a:ext uri="{FF2B5EF4-FFF2-40B4-BE49-F238E27FC236}">
                  <a16:creationId xmlns:a16="http://schemas.microsoft.com/office/drawing/2014/main" id="{43269782-8DB0-47A2-81C3-9B48BFA67CA3}"/>
                </a:ext>
              </a:extLst>
            </p:cNvPr>
            <p:cNvSpPr/>
            <p:nvPr/>
          </p:nvSpPr>
          <p:spPr>
            <a:xfrm>
              <a:off x="1513294" y="2811323"/>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56" name="Shape 846">
              <a:extLst>
                <a:ext uri="{FF2B5EF4-FFF2-40B4-BE49-F238E27FC236}">
                  <a16:creationId xmlns:a16="http://schemas.microsoft.com/office/drawing/2014/main" id="{CD7773B8-9CBE-4CD1-8E43-5EC99C5C30B2}"/>
                </a:ext>
              </a:extLst>
            </p:cNvPr>
            <p:cNvSpPr/>
            <p:nvPr/>
          </p:nvSpPr>
          <p:spPr>
            <a:xfrm>
              <a:off x="1513294" y="2942717"/>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57" name="Shape 847">
              <a:extLst>
                <a:ext uri="{FF2B5EF4-FFF2-40B4-BE49-F238E27FC236}">
                  <a16:creationId xmlns:a16="http://schemas.microsoft.com/office/drawing/2014/main" id="{AFDB2E2B-298B-4207-B424-782A841EF84E}"/>
                </a:ext>
              </a:extLst>
            </p:cNvPr>
            <p:cNvSpPr/>
            <p:nvPr/>
          </p:nvSpPr>
          <p:spPr>
            <a:xfrm>
              <a:off x="1522451" y="2931655"/>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58" name="Shape 57">
              <a:extLst>
                <a:ext uri="{FF2B5EF4-FFF2-40B4-BE49-F238E27FC236}">
                  <a16:creationId xmlns:a16="http://schemas.microsoft.com/office/drawing/2014/main" id="{552DDF17-976F-45B9-ACE0-623836F29480}"/>
                </a:ext>
              </a:extLst>
            </p:cNvPr>
            <p:cNvSpPr/>
            <p:nvPr/>
          </p:nvSpPr>
          <p:spPr>
            <a:xfrm>
              <a:off x="2150702" y="3373272"/>
              <a:ext cx="110592" cy="88929"/>
            </a:xfrm>
            <a:custGeom>
              <a:avLst/>
              <a:gdLst/>
              <a:ahLst/>
              <a:cxnLst/>
              <a:rect l="0" t="0" r="0" b="0"/>
              <a:pathLst>
                <a:path w="110592" h="88929">
                  <a:moveTo>
                    <a:pt x="86346" y="1518"/>
                  </a:moveTo>
                  <a:cubicBezTo>
                    <a:pt x="92945" y="3035"/>
                    <a:pt x="98965" y="7070"/>
                    <a:pt x="102845" y="13262"/>
                  </a:cubicBezTo>
                  <a:cubicBezTo>
                    <a:pt x="110592" y="25657"/>
                    <a:pt x="106845" y="41977"/>
                    <a:pt x="94450" y="49737"/>
                  </a:cubicBezTo>
                  <a:lnTo>
                    <a:pt x="44221" y="81181"/>
                  </a:lnTo>
                  <a:cubicBezTo>
                    <a:pt x="31839" y="88929"/>
                    <a:pt x="15519" y="85182"/>
                    <a:pt x="7760" y="72787"/>
                  </a:cubicBezTo>
                  <a:cubicBezTo>
                    <a:pt x="0" y="60404"/>
                    <a:pt x="3759" y="44072"/>
                    <a:pt x="16142" y="36325"/>
                  </a:cubicBezTo>
                  <a:lnTo>
                    <a:pt x="66370" y="4880"/>
                  </a:lnTo>
                  <a:cubicBezTo>
                    <a:pt x="72568" y="1000"/>
                    <a:pt x="79746" y="0"/>
                    <a:pt x="86346" y="1518"/>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59" name="Shape 848">
              <a:extLst>
                <a:ext uri="{FF2B5EF4-FFF2-40B4-BE49-F238E27FC236}">
                  <a16:creationId xmlns:a16="http://schemas.microsoft.com/office/drawing/2014/main" id="{882EB4C0-55B7-4A3E-A697-5192B2AFA81E}"/>
                </a:ext>
              </a:extLst>
            </p:cNvPr>
            <p:cNvSpPr/>
            <p:nvPr/>
          </p:nvSpPr>
          <p:spPr>
            <a:xfrm>
              <a:off x="2200034" y="3274530"/>
              <a:ext cx="16040" cy="153569"/>
            </a:xfrm>
            <a:custGeom>
              <a:avLst/>
              <a:gdLst/>
              <a:ahLst/>
              <a:cxnLst/>
              <a:rect l="0" t="0" r="0" b="0"/>
              <a:pathLst>
                <a:path w="16040" h="153569">
                  <a:moveTo>
                    <a:pt x="0" y="0"/>
                  </a:moveTo>
                  <a:lnTo>
                    <a:pt x="16040" y="0"/>
                  </a:lnTo>
                  <a:lnTo>
                    <a:pt x="16040" y="153569"/>
                  </a:lnTo>
                  <a:lnTo>
                    <a:pt x="0" y="153569"/>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60" name="Shape 849">
              <a:extLst>
                <a:ext uri="{FF2B5EF4-FFF2-40B4-BE49-F238E27FC236}">
                  <a16:creationId xmlns:a16="http://schemas.microsoft.com/office/drawing/2014/main" id="{B9DCE441-4070-4691-8BA7-D74A9ABD327A}"/>
                </a:ext>
              </a:extLst>
            </p:cNvPr>
            <p:cNvSpPr/>
            <p:nvPr/>
          </p:nvSpPr>
          <p:spPr>
            <a:xfrm>
              <a:off x="2159928" y="3306623"/>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61" name="Shape 850">
              <a:extLst>
                <a:ext uri="{FF2B5EF4-FFF2-40B4-BE49-F238E27FC236}">
                  <a16:creationId xmlns:a16="http://schemas.microsoft.com/office/drawing/2014/main" id="{E7A6A565-7706-4627-BFB8-5271B451B47E}"/>
                </a:ext>
              </a:extLst>
            </p:cNvPr>
            <p:cNvSpPr/>
            <p:nvPr/>
          </p:nvSpPr>
          <p:spPr>
            <a:xfrm>
              <a:off x="2159928" y="3438017"/>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62" name="Shape 851">
              <a:extLst>
                <a:ext uri="{FF2B5EF4-FFF2-40B4-BE49-F238E27FC236}">
                  <a16:creationId xmlns:a16="http://schemas.microsoft.com/office/drawing/2014/main" id="{C6B8FA28-E6C4-497C-925F-BB55E89A7AFB}"/>
                </a:ext>
              </a:extLst>
            </p:cNvPr>
            <p:cNvSpPr/>
            <p:nvPr/>
          </p:nvSpPr>
          <p:spPr>
            <a:xfrm>
              <a:off x="2169084" y="3426955"/>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63" name="Shape 62">
              <a:extLst>
                <a:ext uri="{FF2B5EF4-FFF2-40B4-BE49-F238E27FC236}">
                  <a16:creationId xmlns:a16="http://schemas.microsoft.com/office/drawing/2014/main" id="{557215BE-2048-44A4-95DD-72BE4C08B247}"/>
                </a:ext>
              </a:extLst>
            </p:cNvPr>
            <p:cNvSpPr/>
            <p:nvPr/>
          </p:nvSpPr>
          <p:spPr>
            <a:xfrm>
              <a:off x="2493236" y="3177777"/>
              <a:ext cx="54039" cy="124397"/>
            </a:xfrm>
            <a:custGeom>
              <a:avLst/>
              <a:gdLst/>
              <a:ahLst/>
              <a:cxnLst/>
              <a:rect l="0" t="0" r="0" b="0"/>
              <a:pathLst>
                <a:path w="54039" h="124397">
                  <a:moveTo>
                    <a:pt x="26340" y="178"/>
                  </a:moveTo>
                  <a:cubicBezTo>
                    <a:pt x="40945" y="0"/>
                    <a:pt x="52934" y="12967"/>
                    <a:pt x="53124" y="29147"/>
                  </a:cubicBezTo>
                  <a:lnTo>
                    <a:pt x="53848" y="94679"/>
                  </a:lnTo>
                  <a:cubicBezTo>
                    <a:pt x="54039" y="110846"/>
                    <a:pt x="42342" y="124079"/>
                    <a:pt x="27711" y="124219"/>
                  </a:cubicBezTo>
                  <a:cubicBezTo>
                    <a:pt x="13107" y="124397"/>
                    <a:pt x="1105" y="111442"/>
                    <a:pt x="940" y="95263"/>
                  </a:cubicBezTo>
                  <a:lnTo>
                    <a:pt x="203" y="29731"/>
                  </a:lnTo>
                  <a:cubicBezTo>
                    <a:pt x="0" y="13564"/>
                    <a:pt x="11710" y="343"/>
                    <a:pt x="26340" y="178"/>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64" name="Shape 63">
              <a:extLst>
                <a:ext uri="{FF2B5EF4-FFF2-40B4-BE49-F238E27FC236}">
                  <a16:creationId xmlns:a16="http://schemas.microsoft.com/office/drawing/2014/main" id="{182252F6-F26D-46F8-ADC1-D131C774F1DF}"/>
                </a:ext>
              </a:extLst>
            </p:cNvPr>
            <p:cNvSpPr/>
            <p:nvPr/>
          </p:nvSpPr>
          <p:spPr>
            <a:xfrm>
              <a:off x="1947214" y="3187519"/>
              <a:ext cx="98450" cy="100419"/>
            </a:xfrm>
            <a:custGeom>
              <a:avLst/>
              <a:gdLst/>
              <a:ahLst/>
              <a:cxnLst/>
              <a:rect l="0" t="0" r="0" b="0"/>
              <a:pathLst>
                <a:path w="98450" h="100419">
                  <a:moveTo>
                    <a:pt x="30934" y="375"/>
                  </a:moveTo>
                  <a:cubicBezTo>
                    <a:pt x="37697" y="749"/>
                    <a:pt x="44316" y="3702"/>
                    <a:pt x="49187" y="9144"/>
                  </a:cubicBezTo>
                  <a:lnTo>
                    <a:pt x="88697" y="53315"/>
                  </a:lnTo>
                  <a:cubicBezTo>
                    <a:pt x="98450" y="64198"/>
                    <a:pt x="97511" y="80937"/>
                    <a:pt x="86614" y="90665"/>
                  </a:cubicBezTo>
                  <a:cubicBezTo>
                    <a:pt x="75730" y="100419"/>
                    <a:pt x="59004" y="99492"/>
                    <a:pt x="49250" y="88595"/>
                  </a:cubicBezTo>
                  <a:lnTo>
                    <a:pt x="9741" y="44437"/>
                  </a:lnTo>
                  <a:cubicBezTo>
                    <a:pt x="0" y="33541"/>
                    <a:pt x="914" y="16828"/>
                    <a:pt x="11824" y="7074"/>
                  </a:cubicBezTo>
                  <a:cubicBezTo>
                    <a:pt x="17266" y="2203"/>
                    <a:pt x="24171" y="0"/>
                    <a:pt x="30934" y="375"/>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65" name="Shape 64">
              <a:extLst>
                <a:ext uri="{FF2B5EF4-FFF2-40B4-BE49-F238E27FC236}">
                  <a16:creationId xmlns:a16="http://schemas.microsoft.com/office/drawing/2014/main" id="{C3BE0EC0-6568-46E4-B309-B24E1030342D}"/>
                </a:ext>
              </a:extLst>
            </p:cNvPr>
            <p:cNvSpPr/>
            <p:nvPr/>
          </p:nvSpPr>
          <p:spPr>
            <a:xfrm>
              <a:off x="1912770" y="3113497"/>
              <a:ext cx="78473" cy="115634"/>
            </a:xfrm>
            <a:custGeom>
              <a:avLst/>
              <a:gdLst/>
              <a:ahLst/>
              <a:cxnLst/>
              <a:rect l="0" t="0" r="0" b="0"/>
              <a:pathLst>
                <a:path w="78473" h="115634">
                  <a:moveTo>
                    <a:pt x="21273" y="4674"/>
                  </a:moveTo>
                  <a:cubicBezTo>
                    <a:pt x="35115" y="0"/>
                    <a:pt x="50140" y="7417"/>
                    <a:pt x="54826" y="21273"/>
                  </a:cubicBezTo>
                  <a:lnTo>
                    <a:pt x="73787" y="77419"/>
                  </a:lnTo>
                  <a:cubicBezTo>
                    <a:pt x="78473" y="91249"/>
                    <a:pt x="71044" y="106261"/>
                    <a:pt x="57188" y="110947"/>
                  </a:cubicBezTo>
                  <a:cubicBezTo>
                    <a:pt x="43345" y="115634"/>
                    <a:pt x="28334" y="108204"/>
                    <a:pt x="23660" y="94349"/>
                  </a:cubicBezTo>
                  <a:lnTo>
                    <a:pt x="4686" y="38214"/>
                  </a:lnTo>
                  <a:cubicBezTo>
                    <a:pt x="0" y="24371"/>
                    <a:pt x="7430" y="9360"/>
                    <a:pt x="21273" y="4674"/>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66" name="Shape 852">
              <a:extLst>
                <a:ext uri="{FF2B5EF4-FFF2-40B4-BE49-F238E27FC236}">
                  <a16:creationId xmlns:a16="http://schemas.microsoft.com/office/drawing/2014/main" id="{FB1F7C36-9F44-4FFA-A231-06CCBAE71EBC}"/>
                </a:ext>
              </a:extLst>
            </p:cNvPr>
            <p:cNvSpPr/>
            <p:nvPr/>
          </p:nvSpPr>
          <p:spPr>
            <a:xfrm>
              <a:off x="1968259" y="3099905"/>
              <a:ext cx="16040" cy="153569"/>
            </a:xfrm>
            <a:custGeom>
              <a:avLst/>
              <a:gdLst/>
              <a:ahLst/>
              <a:cxnLst/>
              <a:rect l="0" t="0" r="0" b="0"/>
              <a:pathLst>
                <a:path w="16040" h="153569">
                  <a:moveTo>
                    <a:pt x="0" y="0"/>
                  </a:moveTo>
                  <a:lnTo>
                    <a:pt x="16040" y="0"/>
                  </a:lnTo>
                  <a:lnTo>
                    <a:pt x="16040" y="153569"/>
                  </a:lnTo>
                  <a:lnTo>
                    <a:pt x="0" y="153569"/>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67" name="Shape 853">
              <a:extLst>
                <a:ext uri="{FF2B5EF4-FFF2-40B4-BE49-F238E27FC236}">
                  <a16:creationId xmlns:a16="http://schemas.microsoft.com/office/drawing/2014/main" id="{4EA61D33-7E25-4384-9B0B-022B00AC5EA8}"/>
                </a:ext>
              </a:extLst>
            </p:cNvPr>
            <p:cNvSpPr/>
            <p:nvPr/>
          </p:nvSpPr>
          <p:spPr>
            <a:xfrm>
              <a:off x="1928153" y="3131998"/>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68" name="Shape 854">
              <a:extLst>
                <a:ext uri="{FF2B5EF4-FFF2-40B4-BE49-F238E27FC236}">
                  <a16:creationId xmlns:a16="http://schemas.microsoft.com/office/drawing/2014/main" id="{A9972418-B609-446E-943D-9A2C58720D2C}"/>
                </a:ext>
              </a:extLst>
            </p:cNvPr>
            <p:cNvSpPr/>
            <p:nvPr/>
          </p:nvSpPr>
          <p:spPr>
            <a:xfrm>
              <a:off x="1928153" y="3263392"/>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69" name="Shape 855">
              <a:extLst>
                <a:ext uri="{FF2B5EF4-FFF2-40B4-BE49-F238E27FC236}">
                  <a16:creationId xmlns:a16="http://schemas.microsoft.com/office/drawing/2014/main" id="{718ED490-DCBE-4ABC-9B38-73072992AB59}"/>
                </a:ext>
              </a:extLst>
            </p:cNvPr>
            <p:cNvSpPr/>
            <p:nvPr/>
          </p:nvSpPr>
          <p:spPr>
            <a:xfrm>
              <a:off x="1937309" y="3252330"/>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0" name="Shape 69">
              <a:extLst>
                <a:ext uri="{FF2B5EF4-FFF2-40B4-BE49-F238E27FC236}">
                  <a16:creationId xmlns:a16="http://schemas.microsoft.com/office/drawing/2014/main" id="{B7A67D6D-A416-457C-A3F2-304FDC25E48E}"/>
                </a:ext>
              </a:extLst>
            </p:cNvPr>
            <p:cNvSpPr/>
            <p:nvPr/>
          </p:nvSpPr>
          <p:spPr>
            <a:xfrm>
              <a:off x="1724692" y="1986231"/>
              <a:ext cx="96888" cy="102756"/>
            </a:xfrm>
            <a:custGeom>
              <a:avLst/>
              <a:gdLst/>
              <a:ahLst/>
              <a:cxnLst/>
              <a:rect l="0" t="0" r="0" b="0"/>
              <a:pathLst>
                <a:path w="96888" h="102756">
                  <a:moveTo>
                    <a:pt x="64426" y="692"/>
                  </a:moveTo>
                  <a:cubicBezTo>
                    <a:pt x="71161" y="0"/>
                    <a:pt x="78162" y="1880"/>
                    <a:pt x="83833" y="6490"/>
                  </a:cubicBezTo>
                  <a:cubicBezTo>
                    <a:pt x="95174" y="15710"/>
                    <a:pt x="96888" y="32372"/>
                    <a:pt x="87668" y="43713"/>
                  </a:cubicBezTo>
                  <a:lnTo>
                    <a:pt x="50279" y="89700"/>
                  </a:lnTo>
                  <a:cubicBezTo>
                    <a:pt x="41059" y="101029"/>
                    <a:pt x="24397" y="102756"/>
                    <a:pt x="13056" y="93510"/>
                  </a:cubicBezTo>
                  <a:cubicBezTo>
                    <a:pt x="1727" y="84303"/>
                    <a:pt x="0" y="67640"/>
                    <a:pt x="9233" y="56299"/>
                  </a:cubicBezTo>
                  <a:lnTo>
                    <a:pt x="46609" y="10325"/>
                  </a:lnTo>
                  <a:cubicBezTo>
                    <a:pt x="51219" y="4648"/>
                    <a:pt x="57690" y="1384"/>
                    <a:pt x="64426" y="692"/>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71" name="Shape 856">
              <a:extLst>
                <a:ext uri="{FF2B5EF4-FFF2-40B4-BE49-F238E27FC236}">
                  <a16:creationId xmlns:a16="http://schemas.microsoft.com/office/drawing/2014/main" id="{4F727B41-F394-4A43-8910-51366E11428D}"/>
                </a:ext>
              </a:extLst>
            </p:cNvPr>
            <p:cNvSpPr/>
            <p:nvPr/>
          </p:nvSpPr>
          <p:spPr>
            <a:xfrm>
              <a:off x="1779867" y="2009826"/>
              <a:ext cx="16040" cy="153556"/>
            </a:xfrm>
            <a:custGeom>
              <a:avLst/>
              <a:gdLst/>
              <a:ahLst/>
              <a:cxnLst/>
              <a:rect l="0" t="0" r="0" b="0"/>
              <a:pathLst>
                <a:path w="16040" h="153556">
                  <a:moveTo>
                    <a:pt x="0" y="0"/>
                  </a:moveTo>
                  <a:lnTo>
                    <a:pt x="16040" y="0"/>
                  </a:lnTo>
                  <a:lnTo>
                    <a:pt x="16040" y="153556"/>
                  </a:lnTo>
                  <a:lnTo>
                    <a:pt x="0" y="153556"/>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2" name="Shape 857">
              <a:extLst>
                <a:ext uri="{FF2B5EF4-FFF2-40B4-BE49-F238E27FC236}">
                  <a16:creationId xmlns:a16="http://schemas.microsoft.com/office/drawing/2014/main" id="{91AA2347-D8DB-41FA-B7A8-C2F607E40B27}"/>
                </a:ext>
              </a:extLst>
            </p:cNvPr>
            <p:cNvSpPr/>
            <p:nvPr/>
          </p:nvSpPr>
          <p:spPr>
            <a:xfrm>
              <a:off x="1739773" y="2041906"/>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3" name="Shape 858">
              <a:extLst>
                <a:ext uri="{FF2B5EF4-FFF2-40B4-BE49-F238E27FC236}">
                  <a16:creationId xmlns:a16="http://schemas.microsoft.com/office/drawing/2014/main" id="{B1E29FBA-6B29-4212-B73A-E61D7E11CCA6}"/>
                </a:ext>
              </a:extLst>
            </p:cNvPr>
            <p:cNvSpPr/>
            <p:nvPr/>
          </p:nvSpPr>
          <p:spPr>
            <a:xfrm>
              <a:off x="1739773" y="2173300"/>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4" name="Shape 859">
              <a:extLst>
                <a:ext uri="{FF2B5EF4-FFF2-40B4-BE49-F238E27FC236}">
                  <a16:creationId xmlns:a16="http://schemas.microsoft.com/office/drawing/2014/main" id="{4E86756C-579D-44C5-940F-FDB09C0B3ACD}"/>
                </a:ext>
              </a:extLst>
            </p:cNvPr>
            <p:cNvSpPr/>
            <p:nvPr/>
          </p:nvSpPr>
          <p:spPr>
            <a:xfrm>
              <a:off x="1748930" y="2162251"/>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5" name="Shape 74">
              <a:extLst>
                <a:ext uri="{FF2B5EF4-FFF2-40B4-BE49-F238E27FC236}">
                  <a16:creationId xmlns:a16="http://schemas.microsoft.com/office/drawing/2014/main" id="{FC07526A-00F4-4419-BE24-299B25C0538F}"/>
                </a:ext>
              </a:extLst>
            </p:cNvPr>
            <p:cNvSpPr/>
            <p:nvPr/>
          </p:nvSpPr>
          <p:spPr>
            <a:xfrm>
              <a:off x="1921110" y="1623234"/>
              <a:ext cx="115748" cy="69304"/>
            </a:xfrm>
            <a:custGeom>
              <a:avLst/>
              <a:gdLst/>
              <a:ahLst/>
              <a:cxnLst/>
              <a:rect l="0" t="0" r="0" b="0"/>
              <a:pathLst>
                <a:path w="115748" h="69304">
                  <a:moveTo>
                    <a:pt x="81712" y="2883"/>
                  </a:moveTo>
                  <a:cubicBezTo>
                    <a:pt x="96050" y="0"/>
                    <a:pt x="109995" y="9284"/>
                    <a:pt x="112865" y="23609"/>
                  </a:cubicBezTo>
                  <a:cubicBezTo>
                    <a:pt x="115748" y="37948"/>
                    <a:pt x="106464" y="51892"/>
                    <a:pt x="92126" y="54775"/>
                  </a:cubicBezTo>
                  <a:lnTo>
                    <a:pt x="34036" y="66434"/>
                  </a:lnTo>
                  <a:cubicBezTo>
                    <a:pt x="19710" y="69304"/>
                    <a:pt x="5766" y="60033"/>
                    <a:pt x="2883" y="45695"/>
                  </a:cubicBezTo>
                  <a:cubicBezTo>
                    <a:pt x="0" y="31382"/>
                    <a:pt x="9284" y="17425"/>
                    <a:pt x="23622" y="14542"/>
                  </a:cubicBezTo>
                  <a:lnTo>
                    <a:pt x="81712" y="2883"/>
                  </a:ln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76" name="Shape 860">
              <a:extLst>
                <a:ext uri="{FF2B5EF4-FFF2-40B4-BE49-F238E27FC236}">
                  <a16:creationId xmlns:a16="http://schemas.microsoft.com/office/drawing/2014/main" id="{EA1DC6B7-ED06-40D1-BAF2-488F587BF54E}"/>
                </a:ext>
              </a:extLst>
            </p:cNvPr>
            <p:cNvSpPr/>
            <p:nvPr/>
          </p:nvSpPr>
          <p:spPr>
            <a:xfrm>
              <a:off x="1968259" y="1493355"/>
              <a:ext cx="16040" cy="153556"/>
            </a:xfrm>
            <a:custGeom>
              <a:avLst/>
              <a:gdLst/>
              <a:ahLst/>
              <a:cxnLst/>
              <a:rect l="0" t="0" r="0" b="0"/>
              <a:pathLst>
                <a:path w="16040" h="153556">
                  <a:moveTo>
                    <a:pt x="0" y="0"/>
                  </a:moveTo>
                  <a:lnTo>
                    <a:pt x="16040" y="0"/>
                  </a:lnTo>
                  <a:lnTo>
                    <a:pt x="16040" y="153556"/>
                  </a:lnTo>
                  <a:lnTo>
                    <a:pt x="0" y="153556"/>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7" name="Shape 861">
              <a:extLst>
                <a:ext uri="{FF2B5EF4-FFF2-40B4-BE49-F238E27FC236}">
                  <a16:creationId xmlns:a16="http://schemas.microsoft.com/office/drawing/2014/main" id="{A0DF0E3A-AAF0-4957-88C2-E574298517EA}"/>
                </a:ext>
              </a:extLst>
            </p:cNvPr>
            <p:cNvSpPr/>
            <p:nvPr/>
          </p:nvSpPr>
          <p:spPr>
            <a:xfrm>
              <a:off x="1928153" y="1525448"/>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8" name="Shape 862">
              <a:extLst>
                <a:ext uri="{FF2B5EF4-FFF2-40B4-BE49-F238E27FC236}">
                  <a16:creationId xmlns:a16="http://schemas.microsoft.com/office/drawing/2014/main" id="{81757F88-8E69-4AD5-A629-DBA51F94780E}"/>
                </a:ext>
              </a:extLst>
            </p:cNvPr>
            <p:cNvSpPr/>
            <p:nvPr/>
          </p:nvSpPr>
          <p:spPr>
            <a:xfrm>
              <a:off x="1928153" y="1656842"/>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79" name="Shape 863">
              <a:extLst>
                <a:ext uri="{FF2B5EF4-FFF2-40B4-BE49-F238E27FC236}">
                  <a16:creationId xmlns:a16="http://schemas.microsoft.com/office/drawing/2014/main" id="{6FD189DA-FDEB-443C-B51C-966389A5E19C}"/>
                </a:ext>
              </a:extLst>
            </p:cNvPr>
            <p:cNvSpPr/>
            <p:nvPr/>
          </p:nvSpPr>
          <p:spPr>
            <a:xfrm>
              <a:off x="1937309" y="1645780"/>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80" name="Shape 79">
              <a:extLst>
                <a:ext uri="{FF2B5EF4-FFF2-40B4-BE49-F238E27FC236}">
                  <a16:creationId xmlns:a16="http://schemas.microsoft.com/office/drawing/2014/main" id="{874C90F5-C556-43D6-AAA3-113F23FF1FEF}"/>
                </a:ext>
              </a:extLst>
            </p:cNvPr>
            <p:cNvSpPr/>
            <p:nvPr/>
          </p:nvSpPr>
          <p:spPr>
            <a:xfrm>
              <a:off x="1752594" y="1032124"/>
              <a:ext cx="63310" cy="114897"/>
            </a:xfrm>
            <a:custGeom>
              <a:avLst/>
              <a:gdLst/>
              <a:ahLst/>
              <a:cxnLst/>
              <a:rect l="0" t="0" r="0" b="0"/>
              <a:pathLst>
                <a:path w="63310" h="114897">
                  <a:moveTo>
                    <a:pt x="24829" y="1778"/>
                  </a:moveTo>
                  <a:cubicBezTo>
                    <a:pt x="39345" y="0"/>
                    <a:pt x="52540" y="10312"/>
                    <a:pt x="54318" y="24828"/>
                  </a:cubicBezTo>
                  <a:lnTo>
                    <a:pt x="61532" y="83642"/>
                  </a:lnTo>
                  <a:cubicBezTo>
                    <a:pt x="63310" y="98146"/>
                    <a:pt x="52997" y="111341"/>
                    <a:pt x="38481" y="113119"/>
                  </a:cubicBezTo>
                  <a:cubicBezTo>
                    <a:pt x="23990" y="114897"/>
                    <a:pt x="10782" y="104585"/>
                    <a:pt x="9004" y="90081"/>
                  </a:cubicBezTo>
                  <a:lnTo>
                    <a:pt x="1791" y="31267"/>
                  </a:lnTo>
                  <a:cubicBezTo>
                    <a:pt x="0" y="16751"/>
                    <a:pt x="10313" y="3556"/>
                    <a:pt x="24829" y="1778"/>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81" name="Shape 80">
              <a:extLst>
                <a:ext uri="{FF2B5EF4-FFF2-40B4-BE49-F238E27FC236}">
                  <a16:creationId xmlns:a16="http://schemas.microsoft.com/office/drawing/2014/main" id="{FCBB5990-B24A-43E6-AA45-34FB75B8DC2D}"/>
                </a:ext>
              </a:extLst>
            </p:cNvPr>
            <p:cNvSpPr/>
            <p:nvPr/>
          </p:nvSpPr>
          <p:spPr>
            <a:xfrm>
              <a:off x="1714869" y="1023353"/>
              <a:ext cx="115494" cy="79527"/>
            </a:xfrm>
            <a:custGeom>
              <a:avLst/>
              <a:gdLst/>
              <a:ahLst/>
              <a:cxnLst/>
              <a:rect l="0" t="0" r="0" b="0"/>
              <a:pathLst>
                <a:path w="115494" h="79527">
                  <a:moveTo>
                    <a:pt x="38697" y="4902"/>
                  </a:moveTo>
                  <a:lnTo>
                    <a:pt x="94526" y="24765"/>
                  </a:lnTo>
                  <a:cubicBezTo>
                    <a:pt x="108306" y="29667"/>
                    <a:pt x="115494" y="44793"/>
                    <a:pt x="110592" y="58560"/>
                  </a:cubicBezTo>
                  <a:cubicBezTo>
                    <a:pt x="105689" y="72339"/>
                    <a:pt x="90564" y="79527"/>
                    <a:pt x="76784" y="74625"/>
                  </a:cubicBezTo>
                  <a:lnTo>
                    <a:pt x="20955" y="54750"/>
                  </a:lnTo>
                  <a:cubicBezTo>
                    <a:pt x="7201" y="49860"/>
                    <a:pt x="0" y="34735"/>
                    <a:pt x="4902" y="20955"/>
                  </a:cubicBezTo>
                  <a:cubicBezTo>
                    <a:pt x="9804" y="7201"/>
                    <a:pt x="24943" y="0"/>
                    <a:pt x="38697" y="4902"/>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82" name="Shape 864">
              <a:extLst>
                <a:ext uri="{FF2B5EF4-FFF2-40B4-BE49-F238E27FC236}">
                  <a16:creationId xmlns:a16="http://schemas.microsoft.com/office/drawing/2014/main" id="{B94053FE-E2F8-4410-BBE6-4DFC35C38173}"/>
                </a:ext>
              </a:extLst>
            </p:cNvPr>
            <p:cNvSpPr/>
            <p:nvPr/>
          </p:nvSpPr>
          <p:spPr>
            <a:xfrm>
              <a:off x="1751356" y="944791"/>
              <a:ext cx="16040" cy="153556"/>
            </a:xfrm>
            <a:custGeom>
              <a:avLst/>
              <a:gdLst/>
              <a:ahLst/>
              <a:cxnLst/>
              <a:rect l="0" t="0" r="0" b="0"/>
              <a:pathLst>
                <a:path w="16040" h="153556">
                  <a:moveTo>
                    <a:pt x="0" y="0"/>
                  </a:moveTo>
                  <a:lnTo>
                    <a:pt x="16040" y="0"/>
                  </a:lnTo>
                  <a:lnTo>
                    <a:pt x="16040" y="153556"/>
                  </a:lnTo>
                  <a:lnTo>
                    <a:pt x="0" y="153556"/>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83" name="Shape 865">
              <a:extLst>
                <a:ext uri="{FF2B5EF4-FFF2-40B4-BE49-F238E27FC236}">
                  <a16:creationId xmlns:a16="http://schemas.microsoft.com/office/drawing/2014/main" id="{B7F1ED25-883E-46D1-AB93-694D79D83F62}"/>
                </a:ext>
              </a:extLst>
            </p:cNvPr>
            <p:cNvSpPr/>
            <p:nvPr/>
          </p:nvSpPr>
          <p:spPr>
            <a:xfrm>
              <a:off x="1711262" y="976871"/>
              <a:ext cx="96253" cy="16053"/>
            </a:xfrm>
            <a:custGeom>
              <a:avLst/>
              <a:gdLst/>
              <a:ahLst/>
              <a:cxnLst/>
              <a:rect l="0" t="0" r="0" b="0"/>
              <a:pathLst>
                <a:path w="96253" h="16053">
                  <a:moveTo>
                    <a:pt x="0" y="0"/>
                  </a:moveTo>
                  <a:lnTo>
                    <a:pt x="96253" y="0"/>
                  </a:lnTo>
                  <a:lnTo>
                    <a:pt x="96253" y="16053"/>
                  </a:lnTo>
                  <a:lnTo>
                    <a:pt x="0" y="16053"/>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84" name="Shape 866">
              <a:extLst>
                <a:ext uri="{FF2B5EF4-FFF2-40B4-BE49-F238E27FC236}">
                  <a16:creationId xmlns:a16="http://schemas.microsoft.com/office/drawing/2014/main" id="{C365E55B-3163-4E72-8BF2-BC1F83A7402A}"/>
                </a:ext>
              </a:extLst>
            </p:cNvPr>
            <p:cNvSpPr/>
            <p:nvPr/>
          </p:nvSpPr>
          <p:spPr>
            <a:xfrm>
              <a:off x="1711262" y="1108266"/>
              <a:ext cx="96253" cy="11062"/>
            </a:xfrm>
            <a:custGeom>
              <a:avLst/>
              <a:gdLst/>
              <a:ahLst/>
              <a:cxnLst/>
              <a:rect l="0" t="0" r="0" b="0"/>
              <a:pathLst>
                <a:path w="96253" h="11062">
                  <a:moveTo>
                    <a:pt x="0" y="0"/>
                  </a:moveTo>
                  <a:lnTo>
                    <a:pt x="96253" y="0"/>
                  </a:lnTo>
                  <a:lnTo>
                    <a:pt x="96253"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85" name="Shape 867">
              <a:extLst>
                <a:ext uri="{FF2B5EF4-FFF2-40B4-BE49-F238E27FC236}">
                  <a16:creationId xmlns:a16="http://schemas.microsoft.com/office/drawing/2014/main" id="{4EEA933A-0728-4A20-9BDE-51CF61DDF5A5}"/>
                </a:ext>
              </a:extLst>
            </p:cNvPr>
            <p:cNvSpPr/>
            <p:nvPr/>
          </p:nvSpPr>
          <p:spPr>
            <a:xfrm>
              <a:off x="1720418" y="1097216"/>
              <a:ext cx="77927" cy="11062"/>
            </a:xfrm>
            <a:custGeom>
              <a:avLst/>
              <a:gdLst/>
              <a:ahLst/>
              <a:cxnLst/>
              <a:rect l="0" t="0" r="0" b="0"/>
              <a:pathLst>
                <a:path w="77927" h="11062">
                  <a:moveTo>
                    <a:pt x="0" y="0"/>
                  </a:moveTo>
                  <a:lnTo>
                    <a:pt x="77927" y="0"/>
                  </a:lnTo>
                  <a:lnTo>
                    <a:pt x="77927" y="11062"/>
                  </a:lnTo>
                  <a:lnTo>
                    <a:pt x="0" y="11062"/>
                  </a:lnTo>
                  <a:lnTo>
                    <a:pt x="0" y="0"/>
                  </a:lnTo>
                </a:path>
              </a:pathLst>
            </a:custGeom>
            <a:ln w="6350" cap="flat">
              <a:miter lim="100000"/>
            </a:ln>
          </p:spPr>
          <p:style>
            <a:lnRef idx="1">
              <a:srgbClr val="343433"/>
            </a:lnRef>
            <a:fillRef idx="1">
              <a:srgbClr val="343433"/>
            </a:fillRef>
            <a:effectRef idx="0">
              <a:scrgbClr r="0" g="0" b="0"/>
            </a:effectRef>
            <a:fontRef idx="none"/>
          </p:style>
          <p:txBody>
            <a:bodyPr/>
            <a:lstStyle/>
            <a:p>
              <a:endParaRPr lang="en-GB"/>
            </a:p>
          </p:txBody>
        </p:sp>
        <p:sp>
          <p:nvSpPr>
            <p:cNvPr id="86" name="Rectangle 85">
              <a:extLst>
                <a:ext uri="{FF2B5EF4-FFF2-40B4-BE49-F238E27FC236}">
                  <a16:creationId xmlns:a16="http://schemas.microsoft.com/office/drawing/2014/main" id="{F6AE981C-F2D5-4819-B3B8-D084691C61BD}"/>
                </a:ext>
              </a:extLst>
            </p:cNvPr>
            <p:cNvSpPr/>
            <p:nvPr/>
          </p:nvSpPr>
          <p:spPr>
            <a:xfrm>
              <a:off x="361638" y="3774557"/>
              <a:ext cx="88440"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91915"/>
                  </a:solidFill>
                  <a:effectLst/>
                  <a:latin typeface="Verdana" panose="020B0604030504040204" pitchFamily="34" charset="0"/>
                  <a:ea typeface="Verdana" panose="020B0604030504040204" pitchFamily="34" charset="0"/>
                  <a:cs typeface="Verdana" panose="020B0604030504040204" pitchFamily="34" charset="0"/>
                </a:rPr>
                <a:t>N</a:t>
              </a:r>
              <a:endParaRPr lang="en-GB" sz="1100">
                <a:solidFill>
                  <a:srgbClr val="000000"/>
                </a:solidFill>
                <a:effectLst/>
                <a:latin typeface="Calibri" panose="020F0502020204030204" pitchFamily="34" charset="0"/>
                <a:ea typeface="Calibri" panose="020F0502020204030204" pitchFamily="34" charset="0"/>
              </a:endParaRPr>
            </a:p>
          </p:txBody>
        </p:sp>
        <p:sp>
          <p:nvSpPr>
            <p:cNvPr id="87" name="Shape 87">
              <a:extLst>
                <a:ext uri="{FF2B5EF4-FFF2-40B4-BE49-F238E27FC236}">
                  <a16:creationId xmlns:a16="http://schemas.microsoft.com/office/drawing/2014/main" id="{FAF923C6-D594-4591-B281-1BFDD43A3864}"/>
                </a:ext>
              </a:extLst>
            </p:cNvPr>
            <p:cNvSpPr/>
            <p:nvPr/>
          </p:nvSpPr>
          <p:spPr>
            <a:xfrm>
              <a:off x="241686" y="3905242"/>
              <a:ext cx="297244" cy="297218"/>
            </a:xfrm>
            <a:custGeom>
              <a:avLst/>
              <a:gdLst/>
              <a:ahLst/>
              <a:cxnLst/>
              <a:rect l="0" t="0" r="0" b="0"/>
              <a:pathLst>
                <a:path w="297244" h="297218">
                  <a:moveTo>
                    <a:pt x="297244" y="148603"/>
                  </a:moveTo>
                  <a:lnTo>
                    <a:pt x="148603" y="0"/>
                  </a:lnTo>
                  <a:lnTo>
                    <a:pt x="0" y="148603"/>
                  </a:lnTo>
                  <a:lnTo>
                    <a:pt x="148628" y="297218"/>
                  </a:lnTo>
                  <a:lnTo>
                    <a:pt x="297244" y="148603"/>
                  </a:lnTo>
                  <a:close/>
                </a:path>
              </a:pathLst>
            </a:custGeom>
            <a:ln w="4394" cap="flat">
              <a:bevel/>
            </a:ln>
          </p:spPr>
          <p:style>
            <a:lnRef idx="1">
              <a:srgbClr val="191915"/>
            </a:lnRef>
            <a:fillRef idx="0">
              <a:srgbClr val="000000">
                <a:alpha val="0"/>
              </a:srgbClr>
            </a:fillRef>
            <a:effectRef idx="0">
              <a:scrgbClr r="0" g="0" b="0"/>
            </a:effectRef>
            <a:fontRef idx="none"/>
          </p:style>
          <p:txBody>
            <a:bodyPr/>
            <a:lstStyle/>
            <a:p>
              <a:endParaRPr lang="en-GB"/>
            </a:p>
          </p:txBody>
        </p:sp>
        <p:sp>
          <p:nvSpPr>
            <p:cNvPr id="88" name="Shape 88">
              <a:extLst>
                <a:ext uri="{FF2B5EF4-FFF2-40B4-BE49-F238E27FC236}">
                  <a16:creationId xmlns:a16="http://schemas.microsoft.com/office/drawing/2014/main" id="{C6397319-B8F8-4AE4-9CC6-29AECC7AFBB7}"/>
                </a:ext>
              </a:extLst>
            </p:cNvPr>
            <p:cNvSpPr/>
            <p:nvPr/>
          </p:nvSpPr>
          <p:spPr>
            <a:xfrm>
              <a:off x="241030" y="4054551"/>
              <a:ext cx="296913" cy="148641"/>
            </a:xfrm>
            <a:custGeom>
              <a:avLst/>
              <a:gdLst/>
              <a:ahLst/>
              <a:cxnLst/>
              <a:rect l="0" t="0" r="0" b="0"/>
              <a:pathLst>
                <a:path w="296913" h="148641">
                  <a:moveTo>
                    <a:pt x="0" y="0"/>
                  </a:moveTo>
                  <a:lnTo>
                    <a:pt x="296913" y="0"/>
                  </a:lnTo>
                  <a:lnTo>
                    <a:pt x="148641" y="148641"/>
                  </a:lnTo>
                  <a:lnTo>
                    <a:pt x="0" y="0"/>
                  </a:lnTo>
                  <a:close/>
                </a:path>
              </a:pathLst>
            </a:custGeom>
            <a:ln w="0" cap="flat">
              <a:bevel/>
            </a:ln>
          </p:spPr>
          <p:style>
            <a:lnRef idx="0">
              <a:srgbClr val="000000">
                <a:alpha val="0"/>
              </a:srgbClr>
            </a:lnRef>
            <a:fillRef idx="1">
              <a:srgbClr val="191915"/>
            </a:fillRef>
            <a:effectRef idx="0">
              <a:scrgbClr r="0" g="0" b="0"/>
            </a:effectRef>
            <a:fontRef idx="none"/>
          </p:style>
          <p:txBody>
            <a:bodyPr/>
            <a:lstStyle/>
            <a:p>
              <a:endParaRPr lang="en-GB"/>
            </a:p>
          </p:txBody>
        </p:sp>
        <p:sp>
          <p:nvSpPr>
            <p:cNvPr id="89" name="Shape 89">
              <a:extLst>
                <a:ext uri="{FF2B5EF4-FFF2-40B4-BE49-F238E27FC236}">
                  <a16:creationId xmlns:a16="http://schemas.microsoft.com/office/drawing/2014/main" id="{8D8E6376-C770-46AB-94F7-EF5CCA53D5CF}"/>
                </a:ext>
              </a:extLst>
            </p:cNvPr>
            <p:cNvSpPr/>
            <p:nvPr/>
          </p:nvSpPr>
          <p:spPr>
            <a:xfrm>
              <a:off x="241030" y="4054551"/>
              <a:ext cx="296913" cy="148641"/>
            </a:xfrm>
            <a:custGeom>
              <a:avLst/>
              <a:gdLst/>
              <a:ahLst/>
              <a:cxnLst/>
              <a:rect l="0" t="0" r="0" b="0"/>
              <a:pathLst>
                <a:path w="296913" h="148641">
                  <a:moveTo>
                    <a:pt x="296913" y="0"/>
                  </a:moveTo>
                  <a:lnTo>
                    <a:pt x="148641" y="148641"/>
                  </a:lnTo>
                  <a:lnTo>
                    <a:pt x="0" y="0"/>
                  </a:lnTo>
                  <a:lnTo>
                    <a:pt x="296913" y="0"/>
                  </a:lnTo>
                  <a:close/>
                </a:path>
              </a:pathLst>
            </a:custGeom>
            <a:ln w="2616" cap="flat">
              <a:bevel/>
            </a:ln>
          </p:spPr>
          <p:style>
            <a:lnRef idx="1">
              <a:srgbClr val="191915"/>
            </a:lnRef>
            <a:fillRef idx="0">
              <a:srgbClr val="000000">
                <a:alpha val="0"/>
              </a:srgbClr>
            </a:fillRef>
            <a:effectRef idx="0">
              <a:scrgbClr r="0" g="0" b="0"/>
            </a:effectRef>
            <a:fontRef idx="none"/>
          </p:style>
          <p:txBody>
            <a:bodyPr/>
            <a:lstStyle/>
            <a:p>
              <a:endParaRPr lang="en-GB"/>
            </a:p>
          </p:txBody>
        </p:sp>
        <p:sp>
          <p:nvSpPr>
            <p:cNvPr id="90" name="Shape 90">
              <a:extLst>
                <a:ext uri="{FF2B5EF4-FFF2-40B4-BE49-F238E27FC236}">
                  <a16:creationId xmlns:a16="http://schemas.microsoft.com/office/drawing/2014/main" id="{86EB5B94-5A13-4E7F-AD64-4BAC99D22687}"/>
                </a:ext>
              </a:extLst>
            </p:cNvPr>
            <p:cNvSpPr/>
            <p:nvPr/>
          </p:nvSpPr>
          <p:spPr>
            <a:xfrm>
              <a:off x="390772" y="3889538"/>
              <a:ext cx="0" cy="171171"/>
            </a:xfrm>
            <a:custGeom>
              <a:avLst/>
              <a:gdLst/>
              <a:ahLst/>
              <a:cxnLst/>
              <a:rect l="0" t="0" r="0" b="0"/>
              <a:pathLst>
                <a:path h="171171">
                  <a:moveTo>
                    <a:pt x="0" y="0"/>
                  </a:moveTo>
                  <a:lnTo>
                    <a:pt x="0" y="171171"/>
                  </a:lnTo>
                </a:path>
              </a:pathLst>
            </a:custGeom>
            <a:ln w="4394" cap="flat">
              <a:miter lim="100000"/>
            </a:ln>
          </p:spPr>
          <p:style>
            <a:lnRef idx="1">
              <a:srgbClr val="191915"/>
            </a:lnRef>
            <a:fillRef idx="0">
              <a:srgbClr val="000000">
                <a:alpha val="0"/>
              </a:srgbClr>
            </a:fillRef>
            <a:effectRef idx="0">
              <a:scrgbClr r="0" g="0" b="0"/>
            </a:effectRef>
            <a:fontRef idx="none"/>
          </p:style>
          <p:txBody>
            <a:bodyPr/>
            <a:lstStyle/>
            <a:p>
              <a:endParaRPr lang="en-GB"/>
            </a:p>
          </p:txBody>
        </p:sp>
        <p:sp>
          <p:nvSpPr>
            <p:cNvPr id="91" name="Shape 91">
              <a:extLst>
                <a:ext uri="{FF2B5EF4-FFF2-40B4-BE49-F238E27FC236}">
                  <a16:creationId xmlns:a16="http://schemas.microsoft.com/office/drawing/2014/main" id="{33D5F456-9782-408D-B587-FFE5E3BB021C}"/>
                </a:ext>
              </a:extLst>
            </p:cNvPr>
            <p:cNvSpPr/>
            <p:nvPr/>
          </p:nvSpPr>
          <p:spPr>
            <a:xfrm>
              <a:off x="219061" y="4052480"/>
              <a:ext cx="344983" cy="0"/>
            </a:xfrm>
            <a:custGeom>
              <a:avLst/>
              <a:gdLst/>
              <a:ahLst/>
              <a:cxnLst/>
              <a:rect l="0" t="0" r="0" b="0"/>
              <a:pathLst>
                <a:path w="344983">
                  <a:moveTo>
                    <a:pt x="344983" y="0"/>
                  </a:moveTo>
                  <a:lnTo>
                    <a:pt x="0" y="0"/>
                  </a:lnTo>
                </a:path>
              </a:pathLst>
            </a:custGeom>
            <a:ln w="4394" cap="flat">
              <a:miter lim="100000"/>
            </a:ln>
          </p:spPr>
          <p:style>
            <a:lnRef idx="1">
              <a:srgbClr val="191915"/>
            </a:lnRef>
            <a:fillRef idx="0">
              <a:srgbClr val="000000">
                <a:alpha val="0"/>
              </a:srgbClr>
            </a:fillRef>
            <a:effectRef idx="0">
              <a:scrgbClr r="0" g="0" b="0"/>
            </a:effectRef>
            <a:fontRef idx="none"/>
          </p:style>
          <p:txBody>
            <a:bodyPr/>
            <a:lstStyle/>
            <a:p>
              <a:endParaRPr lang="en-GB"/>
            </a:p>
          </p:txBody>
        </p:sp>
        <p:sp>
          <p:nvSpPr>
            <p:cNvPr id="92" name="Shape 92">
              <a:extLst>
                <a:ext uri="{FF2B5EF4-FFF2-40B4-BE49-F238E27FC236}">
                  <a16:creationId xmlns:a16="http://schemas.microsoft.com/office/drawing/2014/main" id="{E819464F-8A1B-4E93-885C-8610A0D9E130}"/>
                </a:ext>
              </a:extLst>
            </p:cNvPr>
            <p:cNvSpPr/>
            <p:nvPr/>
          </p:nvSpPr>
          <p:spPr>
            <a:xfrm>
              <a:off x="390772" y="4049603"/>
              <a:ext cx="0" cy="180492"/>
            </a:xfrm>
            <a:custGeom>
              <a:avLst/>
              <a:gdLst/>
              <a:ahLst/>
              <a:cxnLst/>
              <a:rect l="0" t="0" r="0" b="0"/>
              <a:pathLst>
                <a:path h="180492">
                  <a:moveTo>
                    <a:pt x="0" y="0"/>
                  </a:moveTo>
                  <a:lnTo>
                    <a:pt x="0" y="180492"/>
                  </a:lnTo>
                </a:path>
              </a:pathLst>
            </a:custGeom>
            <a:ln w="4394" cap="flat">
              <a:miter lim="100000"/>
            </a:ln>
          </p:spPr>
          <p:style>
            <a:lnRef idx="1">
              <a:srgbClr val="FFFEFD"/>
            </a:lnRef>
            <a:fillRef idx="0">
              <a:srgbClr val="000000">
                <a:alpha val="0"/>
              </a:srgbClr>
            </a:fillRef>
            <a:effectRef idx="0">
              <a:scrgbClr r="0" g="0" b="0"/>
            </a:effectRef>
            <a:fontRef idx="none"/>
          </p:style>
          <p:txBody>
            <a:bodyPr/>
            <a:lstStyle/>
            <a:p>
              <a:endParaRPr lang="en-GB"/>
            </a:p>
          </p:txBody>
        </p:sp>
        <p:sp>
          <p:nvSpPr>
            <p:cNvPr id="93" name="Shape 93">
              <a:extLst>
                <a:ext uri="{FF2B5EF4-FFF2-40B4-BE49-F238E27FC236}">
                  <a16:creationId xmlns:a16="http://schemas.microsoft.com/office/drawing/2014/main" id="{141DB823-5F61-4B01-8F6A-A61BA741A49B}"/>
                </a:ext>
              </a:extLst>
            </p:cNvPr>
            <p:cNvSpPr/>
            <p:nvPr/>
          </p:nvSpPr>
          <p:spPr>
            <a:xfrm>
              <a:off x="334446" y="3994009"/>
              <a:ext cx="112801" cy="112776"/>
            </a:xfrm>
            <a:custGeom>
              <a:avLst/>
              <a:gdLst/>
              <a:ahLst/>
              <a:cxnLst/>
              <a:rect l="0" t="0" r="0" b="0"/>
              <a:pathLst>
                <a:path w="112801" h="112776">
                  <a:moveTo>
                    <a:pt x="56401" y="0"/>
                  </a:moveTo>
                  <a:lnTo>
                    <a:pt x="112801" y="56388"/>
                  </a:lnTo>
                  <a:lnTo>
                    <a:pt x="56401" y="112776"/>
                  </a:lnTo>
                  <a:lnTo>
                    <a:pt x="0" y="56388"/>
                  </a:lnTo>
                  <a:lnTo>
                    <a:pt x="56401" y="0"/>
                  </a:ln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94" name="Shape 94">
              <a:extLst>
                <a:ext uri="{FF2B5EF4-FFF2-40B4-BE49-F238E27FC236}">
                  <a16:creationId xmlns:a16="http://schemas.microsoft.com/office/drawing/2014/main" id="{05466FA6-39D1-466B-BDEA-1C080C7F35A4}"/>
                </a:ext>
              </a:extLst>
            </p:cNvPr>
            <p:cNvSpPr/>
            <p:nvPr/>
          </p:nvSpPr>
          <p:spPr>
            <a:xfrm>
              <a:off x="334446" y="3994009"/>
              <a:ext cx="112801" cy="112776"/>
            </a:xfrm>
            <a:custGeom>
              <a:avLst/>
              <a:gdLst/>
              <a:ahLst/>
              <a:cxnLst/>
              <a:rect l="0" t="0" r="0" b="0"/>
              <a:pathLst>
                <a:path w="112801" h="112776">
                  <a:moveTo>
                    <a:pt x="0" y="56388"/>
                  </a:moveTo>
                  <a:lnTo>
                    <a:pt x="56401" y="0"/>
                  </a:lnTo>
                  <a:lnTo>
                    <a:pt x="112801" y="56388"/>
                  </a:lnTo>
                  <a:lnTo>
                    <a:pt x="56401" y="112776"/>
                  </a:lnTo>
                  <a:lnTo>
                    <a:pt x="0" y="56388"/>
                  </a:lnTo>
                  <a:close/>
                </a:path>
              </a:pathLst>
            </a:custGeom>
            <a:ln w="1664" cap="flat">
              <a:bevel/>
            </a:ln>
          </p:spPr>
          <p:style>
            <a:lnRef idx="1">
              <a:srgbClr val="191915"/>
            </a:lnRef>
            <a:fillRef idx="0">
              <a:srgbClr val="000000">
                <a:alpha val="0"/>
              </a:srgbClr>
            </a:fillRef>
            <a:effectRef idx="0">
              <a:scrgbClr r="0" g="0" b="0"/>
            </a:effectRef>
            <a:fontRef idx="none"/>
          </p:style>
          <p:txBody>
            <a:bodyPr/>
            <a:lstStyle/>
            <a:p>
              <a:endParaRPr lang="en-GB"/>
            </a:p>
          </p:txBody>
        </p:sp>
        <p:sp>
          <p:nvSpPr>
            <p:cNvPr id="95" name="Shape 95">
              <a:extLst>
                <a:ext uri="{FF2B5EF4-FFF2-40B4-BE49-F238E27FC236}">
                  <a16:creationId xmlns:a16="http://schemas.microsoft.com/office/drawing/2014/main" id="{3A22F09B-F409-4C2C-A7FB-F6DAF03A7179}"/>
                </a:ext>
              </a:extLst>
            </p:cNvPr>
            <p:cNvSpPr/>
            <p:nvPr/>
          </p:nvSpPr>
          <p:spPr>
            <a:xfrm>
              <a:off x="334818" y="3993749"/>
              <a:ext cx="112687" cy="56375"/>
            </a:xfrm>
            <a:custGeom>
              <a:avLst/>
              <a:gdLst/>
              <a:ahLst/>
              <a:cxnLst/>
              <a:rect l="0" t="0" r="0" b="0"/>
              <a:pathLst>
                <a:path w="112687" h="56375">
                  <a:moveTo>
                    <a:pt x="56286" y="0"/>
                  </a:moveTo>
                  <a:lnTo>
                    <a:pt x="112687" y="56375"/>
                  </a:lnTo>
                  <a:lnTo>
                    <a:pt x="0" y="56375"/>
                  </a:lnTo>
                  <a:lnTo>
                    <a:pt x="56286" y="0"/>
                  </a:lnTo>
                  <a:close/>
                </a:path>
              </a:pathLst>
            </a:custGeom>
            <a:ln w="0" cap="flat">
              <a:bevel/>
            </a:ln>
          </p:spPr>
          <p:style>
            <a:lnRef idx="0">
              <a:srgbClr val="000000">
                <a:alpha val="0"/>
              </a:srgbClr>
            </a:lnRef>
            <a:fillRef idx="1">
              <a:srgbClr val="191915"/>
            </a:fillRef>
            <a:effectRef idx="0">
              <a:scrgbClr r="0" g="0" b="0"/>
            </a:effectRef>
            <a:fontRef idx="none"/>
          </p:style>
          <p:txBody>
            <a:bodyPr/>
            <a:lstStyle/>
            <a:p>
              <a:endParaRPr lang="en-GB"/>
            </a:p>
          </p:txBody>
        </p:sp>
        <p:sp>
          <p:nvSpPr>
            <p:cNvPr id="96" name="Shape 96">
              <a:extLst>
                <a:ext uri="{FF2B5EF4-FFF2-40B4-BE49-F238E27FC236}">
                  <a16:creationId xmlns:a16="http://schemas.microsoft.com/office/drawing/2014/main" id="{A54002CC-D5A1-459B-AA93-E42A7F02B9EE}"/>
                </a:ext>
              </a:extLst>
            </p:cNvPr>
            <p:cNvSpPr/>
            <p:nvPr/>
          </p:nvSpPr>
          <p:spPr>
            <a:xfrm>
              <a:off x="334818" y="3993749"/>
              <a:ext cx="112687" cy="56375"/>
            </a:xfrm>
            <a:custGeom>
              <a:avLst/>
              <a:gdLst/>
              <a:ahLst/>
              <a:cxnLst/>
              <a:rect l="0" t="0" r="0" b="0"/>
              <a:pathLst>
                <a:path w="112687" h="56375">
                  <a:moveTo>
                    <a:pt x="0" y="56375"/>
                  </a:moveTo>
                  <a:lnTo>
                    <a:pt x="56286" y="0"/>
                  </a:lnTo>
                  <a:lnTo>
                    <a:pt x="112687" y="56375"/>
                  </a:lnTo>
                  <a:lnTo>
                    <a:pt x="0" y="56375"/>
                  </a:lnTo>
                  <a:close/>
                </a:path>
              </a:pathLst>
            </a:custGeom>
            <a:ln w="991" cap="flat">
              <a:bevel/>
            </a:ln>
          </p:spPr>
          <p:style>
            <a:lnRef idx="1">
              <a:srgbClr val="191915"/>
            </a:lnRef>
            <a:fillRef idx="0">
              <a:srgbClr val="000000">
                <a:alpha val="0"/>
              </a:srgbClr>
            </a:fillRef>
            <a:effectRef idx="0">
              <a:scrgbClr r="0" g="0" b="0"/>
            </a:effectRef>
            <a:fontRef idx="none"/>
          </p:style>
          <p:txBody>
            <a:bodyPr/>
            <a:lstStyle/>
            <a:p>
              <a:endParaRPr lang="en-GB"/>
            </a:p>
          </p:txBody>
        </p:sp>
        <p:sp>
          <p:nvSpPr>
            <p:cNvPr id="97" name="Rectangle 96">
              <a:extLst>
                <a:ext uri="{FF2B5EF4-FFF2-40B4-BE49-F238E27FC236}">
                  <a16:creationId xmlns:a16="http://schemas.microsoft.com/office/drawing/2014/main" id="{37505157-AC06-41D7-A82D-83A9072986B9}"/>
                </a:ext>
              </a:extLst>
            </p:cNvPr>
            <p:cNvSpPr/>
            <p:nvPr/>
          </p:nvSpPr>
          <p:spPr>
            <a:xfrm>
              <a:off x="282306" y="4489205"/>
              <a:ext cx="314274"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miles</a:t>
              </a:r>
              <a:endParaRPr lang="en-GB" sz="1100">
                <a:solidFill>
                  <a:srgbClr val="000000"/>
                </a:solidFill>
                <a:effectLst/>
                <a:latin typeface="Calibri" panose="020F0502020204030204" pitchFamily="34" charset="0"/>
                <a:ea typeface="Calibri" panose="020F0502020204030204" pitchFamily="34" charset="0"/>
              </a:endParaRPr>
            </a:p>
          </p:txBody>
        </p:sp>
        <p:sp>
          <p:nvSpPr>
            <p:cNvPr id="98" name="Rectangle 97">
              <a:extLst>
                <a:ext uri="{FF2B5EF4-FFF2-40B4-BE49-F238E27FC236}">
                  <a16:creationId xmlns:a16="http://schemas.microsoft.com/office/drawing/2014/main" id="{635362B9-781F-4507-B0A4-8A9AFAC6F2F7}"/>
                </a:ext>
              </a:extLst>
            </p:cNvPr>
            <p:cNvSpPr/>
            <p:nvPr/>
          </p:nvSpPr>
          <p:spPr>
            <a:xfrm>
              <a:off x="109395" y="4326962"/>
              <a:ext cx="75199"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0</a:t>
              </a:r>
              <a:endParaRPr lang="en-GB" sz="1100">
                <a:solidFill>
                  <a:srgbClr val="000000"/>
                </a:solidFill>
                <a:effectLst/>
                <a:latin typeface="Calibri" panose="020F0502020204030204" pitchFamily="34" charset="0"/>
                <a:ea typeface="Calibri" panose="020F0502020204030204" pitchFamily="34" charset="0"/>
              </a:endParaRPr>
            </a:p>
          </p:txBody>
        </p:sp>
        <p:sp>
          <p:nvSpPr>
            <p:cNvPr id="99" name="Rectangle 98">
              <a:extLst>
                <a:ext uri="{FF2B5EF4-FFF2-40B4-BE49-F238E27FC236}">
                  <a16:creationId xmlns:a16="http://schemas.microsoft.com/office/drawing/2014/main" id="{00049274-614B-4636-8FF6-D75F80609A46}"/>
                </a:ext>
              </a:extLst>
            </p:cNvPr>
            <p:cNvSpPr/>
            <p:nvPr/>
          </p:nvSpPr>
          <p:spPr>
            <a:xfrm>
              <a:off x="619326" y="4326962"/>
              <a:ext cx="150989"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20</a:t>
              </a:r>
              <a:endParaRPr lang="en-GB" sz="1100">
                <a:solidFill>
                  <a:srgbClr val="000000"/>
                </a:solidFill>
                <a:effectLst/>
                <a:latin typeface="Calibri" panose="020F0502020204030204" pitchFamily="34" charset="0"/>
                <a:ea typeface="Calibri" panose="020F0502020204030204" pitchFamily="34" charset="0"/>
              </a:endParaRPr>
            </a:p>
          </p:txBody>
        </p:sp>
        <p:sp>
          <p:nvSpPr>
            <p:cNvPr id="100" name="Shape 868">
              <a:extLst>
                <a:ext uri="{FF2B5EF4-FFF2-40B4-BE49-F238E27FC236}">
                  <a16:creationId xmlns:a16="http://schemas.microsoft.com/office/drawing/2014/main" id="{71CEC519-57CA-4BA2-924B-7E93F495A70F}"/>
                </a:ext>
              </a:extLst>
            </p:cNvPr>
            <p:cNvSpPr/>
            <p:nvPr/>
          </p:nvSpPr>
          <p:spPr>
            <a:xfrm>
              <a:off x="127686" y="4416578"/>
              <a:ext cx="540868" cy="42596"/>
            </a:xfrm>
            <a:custGeom>
              <a:avLst/>
              <a:gdLst/>
              <a:ahLst/>
              <a:cxnLst/>
              <a:rect l="0" t="0" r="0" b="0"/>
              <a:pathLst>
                <a:path w="540868" h="42596">
                  <a:moveTo>
                    <a:pt x="0" y="0"/>
                  </a:moveTo>
                  <a:lnTo>
                    <a:pt x="540868" y="0"/>
                  </a:lnTo>
                  <a:lnTo>
                    <a:pt x="540868" y="42596"/>
                  </a:lnTo>
                  <a:lnTo>
                    <a:pt x="0" y="42596"/>
                  </a:lnTo>
                  <a:lnTo>
                    <a:pt x="0" y="0"/>
                  </a:lnTo>
                </a:path>
              </a:pathLst>
            </a:custGeom>
            <a:ln w="3175" cap="flat">
              <a:round/>
            </a:ln>
          </p:spPr>
          <p:style>
            <a:lnRef idx="1">
              <a:srgbClr val="181717"/>
            </a:lnRef>
            <a:fillRef idx="1">
              <a:srgbClr val="181717"/>
            </a:fillRef>
            <a:effectRef idx="0">
              <a:scrgbClr r="0" g="0" b="0"/>
            </a:effectRef>
            <a:fontRef idx="none"/>
          </p:style>
          <p:txBody>
            <a:bodyPr/>
            <a:lstStyle/>
            <a:p>
              <a:endParaRPr lang="en-GB"/>
            </a:p>
          </p:txBody>
        </p:sp>
        <p:sp>
          <p:nvSpPr>
            <p:cNvPr id="101" name="Shape 101">
              <a:extLst>
                <a:ext uri="{FF2B5EF4-FFF2-40B4-BE49-F238E27FC236}">
                  <a16:creationId xmlns:a16="http://schemas.microsoft.com/office/drawing/2014/main" id="{A976A662-63ED-47D1-8578-A8AC56DABC78}"/>
                </a:ext>
              </a:extLst>
            </p:cNvPr>
            <p:cNvSpPr/>
            <p:nvPr/>
          </p:nvSpPr>
          <p:spPr>
            <a:xfrm>
              <a:off x="133496" y="4437883"/>
              <a:ext cx="542150" cy="0"/>
            </a:xfrm>
            <a:custGeom>
              <a:avLst/>
              <a:gdLst/>
              <a:ahLst/>
              <a:cxnLst/>
              <a:rect l="0" t="0" r="0" b="0"/>
              <a:pathLst>
                <a:path w="542150">
                  <a:moveTo>
                    <a:pt x="0" y="0"/>
                  </a:moveTo>
                  <a:lnTo>
                    <a:pt x="542150" y="0"/>
                  </a:lnTo>
                </a:path>
              </a:pathLst>
            </a:custGeom>
            <a:ln w="29210" cap="flat">
              <a:custDash>
                <a:ds d="830000" sp="830000"/>
                <a:ds d="830000" sp="830000"/>
              </a:custDash>
              <a:round/>
            </a:ln>
          </p:spPr>
          <p:style>
            <a:lnRef idx="1">
              <a:srgbClr val="FFFEFD"/>
            </a:lnRef>
            <a:fillRef idx="0">
              <a:srgbClr val="000000">
                <a:alpha val="0"/>
              </a:srgbClr>
            </a:fillRef>
            <a:effectRef idx="0">
              <a:scrgbClr r="0" g="0" b="0"/>
            </a:effectRef>
            <a:fontRef idx="none"/>
          </p:style>
          <p:txBody>
            <a:bodyPr/>
            <a:lstStyle/>
            <a:p>
              <a:endParaRPr lang="en-GB"/>
            </a:p>
          </p:txBody>
        </p:sp>
        <p:sp>
          <p:nvSpPr>
            <p:cNvPr id="102" name="Rectangle 101">
              <a:extLst>
                <a:ext uri="{FF2B5EF4-FFF2-40B4-BE49-F238E27FC236}">
                  <a16:creationId xmlns:a16="http://schemas.microsoft.com/office/drawing/2014/main" id="{AA0A3020-4A28-4739-9B88-32677860D618}"/>
                </a:ext>
              </a:extLst>
            </p:cNvPr>
            <p:cNvSpPr/>
            <p:nvPr/>
          </p:nvSpPr>
          <p:spPr>
            <a:xfrm>
              <a:off x="4456532" y="4602506"/>
              <a:ext cx="456969" cy="47630"/>
            </a:xfrm>
            <a:prstGeom prst="rect">
              <a:avLst/>
            </a:prstGeom>
            <a:ln>
              <a:noFill/>
            </a:ln>
          </p:spPr>
          <p:txBody>
            <a:bodyPr vert="horz" lIns="0" tIns="0" rIns="0" bIns="0" rtlCol="0">
              <a:noAutofit/>
            </a:bodyPr>
            <a:lstStyle/>
            <a:p>
              <a:pPr>
                <a:lnSpc>
                  <a:spcPct val="107000"/>
                </a:lnSpc>
                <a:spcAft>
                  <a:spcPts val="800"/>
                </a:spcAft>
              </a:pPr>
              <a:r>
                <a:rPr lang="en-GB" sz="300">
                  <a:solidFill>
                    <a:srgbClr val="737473"/>
                  </a:solidFill>
                  <a:effectLst/>
                  <a:latin typeface="Arial" panose="020B0604020202020204" pitchFamily="34" charset="0"/>
                  <a:ea typeface="Arial" panose="020B0604020202020204" pitchFamily="34" charset="0"/>
                </a:rPr>
                <a:t>© S J Ballard (2017)</a:t>
              </a:r>
              <a:endParaRPr lang="en-GB" sz="1100">
                <a:solidFill>
                  <a:srgbClr val="000000"/>
                </a:solidFill>
                <a:effectLst/>
                <a:latin typeface="Calibri" panose="020F0502020204030204" pitchFamily="34" charset="0"/>
                <a:ea typeface="Calibri" panose="020F0502020204030204" pitchFamily="34" charset="0"/>
              </a:endParaRPr>
            </a:p>
          </p:txBody>
        </p:sp>
        <p:sp>
          <p:nvSpPr>
            <p:cNvPr id="103" name="Rectangle 102">
              <a:extLst>
                <a:ext uri="{FF2B5EF4-FFF2-40B4-BE49-F238E27FC236}">
                  <a16:creationId xmlns:a16="http://schemas.microsoft.com/office/drawing/2014/main" id="{72C496F7-ECF2-4E18-83CE-2B01B19174DB}"/>
                </a:ext>
              </a:extLst>
            </p:cNvPr>
            <p:cNvSpPr/>
            <p:nvPr/>
          </p:nvSpPr>
          <p:spPr>
            <a:xfrm>
              <a:off x="2018002" y="312578"/>
              <a:ext cx="554717"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Lincoln</a:t>
              </a:r>
              <a:endParaRPr lang="en-GB" sz="1100">
                <a:solidFill>
                  <a:srgbClr val="000000"/>
                </a:solidFill>
                <a:effectLst/>
                <a:latin typeface="Calibri" panose="020F0502020204030204" pitchFamily="34" charset="0"/>
                <a:ea typeface="Calibri" panose="020F0502020204030204" pitchFamily="34" charset="0"/>
              </a:endParaRPr>
            </a:p>
          </p:txBody>
        </p:sp>
        <p:sp>
          <p:nvSpPr>
            <p:cNvPr id="104" name="Rectangle 103">
              <a:extLst>
                <a:ext uri="{FF2B5EF4-FFF2-40B4-BE49-F238E27FC236}">
                  <a16:creationId xmlns:a16="http://schemas.microsoft.com/office/drawing/2014/main" id="{62FC5EFA-7E90-4992-8158-8CCC58BEB2C5}"/>
                </a:ext>
              </a:extLst>
            </p:cNvPr>
            <p:cNvSpPr/>
            <p:nvPr/>
          </p:nvSpPr>
          <p:spPr>
            <a:xfrm>
              <a:off x="1097202" y="1091876"/>
              <a:ext cx="792019"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Grantham</a:t>
              </a:r>
              <a:endParaRPr lang="en-GB" sz="1100">
                <a:solidFill>
                  <a:srgbClr val="000000"/>
                </a:solidFill>
                <a:effectLst/>
                <a:latin typeface="Calibri" panose="020F0502020204030204" pitchFamily="34" charset="0"/>
                <a:ea typeface="Calibri" panose="020F0502020204030204" pitchFamily="34" charset="0"/>
              </a:endParaRPr>
            </a:p>
          </p:txBody>
        </p:sp>
        <p:sp>
          <p:nvSpPr>
            <p:cNvPr id="105" name="Rectangle 104">
              <a:extLst>
                <a:ext uri="{FF2B5EF4-FFF2-40B4-BE49-F238E27FC236}">
                  <a16:creationId xmlns:a16="http://schemas.microsoft.com/office/drawing/2014/main" id="{FECFFFE1-8BBB-4AA2-88AA-2D6D09A85948}"/>
                </a:ext>
              </a:extLst>
            </p:cNvPr>
            <p:cNvSpPr/>
            <p:nvPr/>
          </p:nvSpPr>
          <p:spPr>
            <a:xfrm>
              <a:off x="1331174" y="1604854"/>
              <a:ext cx="735164" cy="148159"/>
            </a:xfrm>
            <a:prstGeom prst="rect">
              <a:avLst/>
            </a:prstGeom>
            <a:ln>
              <a:noFill/>
            </a:ln>
          </p:spPr>
          <p:txBody>
            <a:bodyPr vert="horz" lIns="0" tIns="0" rIns="0" bIns="0" rtlCol="0">
              <a:noAutofit/>
            </a:bodyPr>
            <a:lstStyle/>
            <a:p>
              <a:pPr>
                <a:lnSpc>
                  <a:spcPct val="107000"/>
                </a:lnSpc>
                <a:spcAft>
                  <a:spcPts val="800"/>
                </a:spcAft>
              </a:pPr>
              <a:r>
                <a:rPr lang="en-GB" sz="900" i="1" dirty="0">
                  <a:solidFill>
                    <a:srgbClr val="181717"/>
                  </a:solidFill>
                  <a:effectLst/>
                  <a:latin typeface="Verdana" panose="020B0604030504040204" pitchFamily="34" charset="0"/>
                  <a:ea typeface="Verdana" panose="020B0604030504040204" pitchFamily="34" charset="0"/>
                  <a:cs typeface="Verdana" panose="020B0604030504040204" pitchFamily="34" charset="0"/>
                </a:rPr>
                <a:t>Stamford</a:t>
              </a:r>
              <a:endParaRPr lang="en-GB" sz="1100" dirty="0">
                <a:solidFill>
                  <a:srgbClr val="000000"/>
                </a:solidFill>
                <a:effectLst/>
                <a:latin typeface="Calibri" panose="020F0502020204030204" pitchFamily="34" charset="0"/>
                <a:ea typeface="Calibri" panose="020F0502020204030204" pitchFamily="34" charset="0"/>
              </a:endParaRPr>
            </a:p>
          </p:txBody>
        </p:sp>
        <p:sp>
          <p:nvSpPr>
            <p:cNvPr id="106" name="Rectangle 105">
              <a:extLst>
                <a:ext uri="{FF2B5EF4-FFF2-40B4-BE49-F238E27FC236}">
                  <a16:creationId xmlns:a16="http://schemas.microsoft.com/office/drawing/2014/main" id="{10A6D2E9-6B03-4B88-9B9D-58E64243978C}"/>
                </a:ext>
              </a:extLst>
            </p:cNvPr>
            <p:cNvSpPr/>
            <p:nvPr/>
          </p:nvSpPr>
          <p:spPr>
            <a:xfrm>
              <a:off x="634972" y="2609094"/>
              <a:ext cx="1057444"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Hardingstone</a:t>
              </a:r>
              <a:endParaRPr lang="en-GB" sz="1100">
                <a:solidFill>
                  <a:srgbClr val="000000"/>
                </a:solidFill>
                <a:effectLst/>
                <a:latin typeface="Calibri" panose="020F0502020204030204" pitchFamily="34" charset="0"/>
                <a:ea typeface="Calibri" panose="020F0502020204030204" pitchFamily="34" charset="0"/>
              </a:endParaRPr>
            </a:p>
          </p:txBody>
        </p:sp>
        <p:sp>
          <p:nvSpPr>
            <p:cNvPr id="107" name="Rectangle 106">
              <a:extLst>
                <a:ext uri="{FF2B5EF4-FFF2-40B4-BE49-F238E27FC236}">
                  <a16:creationId xmlns:a16="http://schemas.microsoft.com/office/drawing/2014/main" id="{7801C995-2603-466B-9578-E729BC58F504}"/>
                </a:ext>
              </a:extLst>
            </p:cNvPr>
            <p:cNvSpPr/>
            <p:nvPr/>
          </p:nvSpPr>
          <p:spPr>
            <a:xfrm>
              <a:off x="529245" y="2885357"/>
              <a:ext cx="1234394"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Stony Stratford</a:t>
              </a:r>
              <a:endParaRPr lang="en-GB" sz="1100">
                <a:solidFill>
                  <a:srgbClr val="000000"/>
                </a:solidFill>
                <a:effectLst/>
                <a:latin typeface="Calibri" panose="020F0502020204030204" pitchFamily="34" charset="0"/>
                <a:ea typeface="Calibri" panose="020F0502020204030204" pitchFamily="34" charset="0"/>
              </a:endParaRPr>
            </a:p>
          </p:txBody>
        </p:sp>
        <p:sp>
          <p:nvSpPr>
            <p:cNvPr id="108" name="Rectangle 107">
              <a:extLst>
                <a:ext uri="{FF2B5EF4-FFF2-40B4-BE49-F238E27FC236}">
                  <a16:creationId xmlns:a16="http://schemas.microsoft.com/office/drawing/2014/main" id="{E6A4B831-1E7A-4AB3-9E6A-FACB5CC4B2EA}"/>
                </a:ext>
              </a:extLst>
            </p:cNvPr>
            <p:cNvSpPr/>
            <p:nvPr/>
          </p:nvSpPr>
          <p:spPr>
            <a:xfrm>
              <a:off x="1950337" y="2911075"/>
              <a:ext cx="613853"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Woburn</a:t>
              </a:r>
              <a:endParaRPr lang="en-GB" sz="1100">
                <a:solidFill>
                  <a:srgbClr val="000000"/>
                </a:solidFill>
                <a:effectLst/>
                <a:latin typeface="Calibri" panose="020F0502020204030204" pitchFamily="34" charset="0"/>
                <a:ea typeface="Calibri" panose="020F0502020204030204" pitchFamily="34" charset="0"/>
              </a:endParaRPr>
            </a:p>
          </p:txBody>
        </p:sp>
        <p:sp>
          <p:nvSpPr>
            <p:cNvPr id="109" name="Rectangle 108">
              <a:extLst>
                <a:ext uri="{FF2B5EF4-FFF2-40B4-BE49-F238E27FC236}">
                  <a16:creationId xmlns:a16="http://schemas.microsoft.com/office/drawing/2014/main" id="{DB2770DA-5E90-497D-A25A-3D1D072B7167}"/>
                </a:ext>
              </a:extLst>
            </p:cNvPr>
            <p:cNvSpPr/>
            <p:nvPr/>
          </p:nvSpPr>
          <p:spPr>
            <a:xfrm>
              <a:off x="1309342" y="3163449"/>
              <a:ext cx="796732"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Dunstable</a:t>
              </a:r>
              <a:endParaRPr lang="en-GB" sz="1100">
                <a:solidFill>
                  <a:srgbClr val="000000"/>
                </a:solidFill>
                <a:effectLst/>
                <a:latin typeface="Calibri" panose="020F0502020204030204" pitchFamily="34" charset="0"/>
                <a:ea typeface="Calibri" panose="020F0502020204030204" pitchFamily="34" charset="0"/>
              </a:endParaRPr>
            </a:p>
          </p:txBody>
        </p:sp>
        <p:sp>
          <p:nvSpPr>
            <p:cNvPr id="110" name="Rectangle 109">
              <a:extLst>
                <a:ext uri="{FF2B5EF4-FFF2-40B4-BE49-F238E27FC236}">
                  <a16:creationId xmlns:a16="http://schemas.microsoft.com/office/drawing/2014/main" id="{2C176809-D309-436F-9215-9714D933F584}"/>
                </a:ext>
              </a:extLst>
            </p:cNvPr>
            <p:cNvSpPr/>
            <p:nvPr/>
          </p:nvSpPr>
          <p:spPr>
            <a:xfrm>
              <a:off x="1574633" y="3473888"/>
              <a:ext cx="813910"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St. Albans</a:t>
              </a:r>
              <a:endParaRPr lang="en-GB" sz="1100">
                <a:solidFill>
                  <a:srgbClr val="000000"/>
                </a:solidFill>
                <a:effectLst/>
                <a:latin typeface="Calibri" panose="020F0502020204030204" pitchFamily="34" charset="0"/>
                <a:ea typeface="Calibri" panose="020F0502020204030204" pitchFamily="34" charset="0"/>
              </a:endParaRPr>
            </a:p>
          </p:txBody>
        </p:sp>
        <p:sp>
          <p:nvSpPr>
            <p:cNvPr id="111" name="Rectangle 110">
              <a:extLst>
                <a:ext uri="{FF2B5EF4-FFF2-40B4-BE49-F238E27FC236}">
                  <a16:creationId xmlns:a16="http://schemas.microsoft.com/office/drawing/2014/main" id="{152FC9BA-490B-4B92-8CDF-FDFAB6B2AF81}"/>
                </a:ext>
              </a:extLst>
            </p:cNvPr>
            <p:cNvSpPr/>
            <p:nvPr/>
          </p:nvSpPr>
          <p:spPr>
            <a:xfrm>
              <a:off x="2678313" y="3459372"/>
              <a:ext cx="1251573"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Waltham Abbey</a:t>
              </a:r>
              <a:endParaRPr lang="en-GB" sz="1100">
                <a:solidFill>
                  <a:srgbClr val="000000"/>
                </a:solidFill>
                <a:effectLst/>
                <a:latin typeface="Calibri" panose="020F0502020204030204" pitchFamily="34" charset="0"/>
                <a:ea typeface="Calibri" panose="020F0502020204030204" pitchFamily="34" charset="0"/>
              </a:endParaRPr>
            </a:p>
          </p:txBody>
        </p:sp>
        <p:sp>
          <p:nvSpPr>
            <p:cNvPr id="112" name="Rectangle 111">
              <a:extLst>
                <a:ext uri="{FF2B5EF4-FFF2-40B4-BE49-F238E27FC236}">
                  <a16:creationId xmlns:a16="http://schemas.microsoft.com/office/drawing/2014/main" id="{7FD995C5-99BE-4E4A-AB45-2A409641CCC9}"/>
                </a:ext>
              </a:extLst>
            </p:cNvPr>
            <p:cNvSpPr/>
            <p:nvPr/>
          </p:nvSpPr>
          <p:spPr>
            <a:xfrm>
              <a:off x="2497262" y="4035101"/>
              <a:ext cx="613701"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Charing</a:t>
              </a:r>
              <a:endParaRPr lang="en-GB" sz="1100">
                <a:solidFill>
                  <a:srgbClr val="000000"/>
                </a:solidFill>
                <a:effectLst/>
                <a:latin typeface="Calibri" panose="020F0502020204030204" pitchFamily="34" charset="0"/>
                <a:ea typeface="Calibri" panose="020F0502020204030204" pitchFamily="34" charset="0"/>
              </a:endParaRPr>
            </a:p>
          </p:txBody>
        </p:sp>
        <p:sp>
          <p:nvSpPr>
            <p:cNvPr id="113" name="Rectangle 112">
              <a:extLst>
                <a:ext uri="{FF2B5EF4-FFF2-40B4-BE49-F238E27FC236}">
                  <a16:creationId xmlns:a16="http://schemas.microsoft.com/office/drawing/2014/main" id="{757AEEFE-6F14-4810-BBB7-5E0867EA0F96}"/>
                </a:ext>
              </a:extLst>
            </p:cNvPr>
            <p:cNvSpPr/>
            <p:nvPr/>
          </p:nvSpPr>
          <p:spPr>
            <a:xfrm>
              <a:off x="2674427" y="3714375"/>
              <a:ext cx="815582"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Cheapside</a:t>
              </a:r>
              <a:endParaRPr lang="en-GB" sz="1100">
                <a:solidFill>
                  <a:srgbClr val="000000"/>
                </a:solidFill>
                <a:effectLst/>
                <a:latin typeface="Calibri" panose="020F0502020204030204" pitchFamily="34" charset="0"/>
                <a:ea typeface="Calibri" panose="020F0502020204030204" pitchFamily="34" charset="0"/>
              </a:endParaRPr>
            </a:p>
          </p:txBody>
        </p:sp>
        <p:sp>
          <p:nvSpPr>
            <p:cNvPr id="114" name="Rectangle 113">
              <a:extLst>
                <a:ext uri="{FF2B5EF4-FFF2-40B4-BE49-F238E27FC236}">
                  <a16:creationId xmlns:a16="http://schemas.microsoft.com/office/drawing/2014/main" id="{0DA9743E-233E-43E9-A184-C1F755588522}"/>
                </a:ext>
              </a:extLst>
            </p:cNvPr>
            <p:cNvSpPr/>
            <p:nvPr/>
          </p:nvSpPr>
          <p:spPr>
            <a:xfrm>
              <a:off x="2297272" y="1704097"/>
              <a:ext cx="797391"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Peterborough</a:t>
              </a:r>
              <a:endParaRPr lang="en-GB" sz="1100">
                <a:solidFill>
                  <a:srgbClr val="000000"/>
                </a:solidFill>
                <a:effectLst/>
                <a:latin typeface="Calibri" panose="020F0502020204030204" pitchFamily="34" charset="0"/>
                <a:ea typeface="Calibri" panose="020F0502020204030204" pitchFamily="34" charset="0"/>
              </a:endParaRPr>
            </a:p>
          </p:txBody>
        </p:sp>
        <p:sp>
          <p:nvSpPr>
            <p:cNvPr id="115" name="Rectangle 114">
              <a:extLst>
                <a:ext uri="{FF2B5EF4-FFF2-40B4-BE49-F238E27FC236}">
                  <a16:creationId xmlns:a16="http://schemas.microsoft.com/office/drawing/2014/main" id="{02F01E29-6379-4C63-8A2B-74FDB551E500}"/>
                </a:ext>
              </a:extLst>
            </p:cNvPr>
            <p:cNvSpPr/>
            <p:nvPr/>
          </p:nvSpPr>
          <p:spPr>
            <a:xfrm>
              <a:off x="2065776" y="2722358"/>
              <a:ext cx="462662"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Bedford</a:t>
              </a:r>
              <a:endParaRPr lang="en-GB" sz="1100">
                <a:solidFill>
                  <a:srgbClr val="000000"/>
                </a:solidFill>
                <a:effectLst/>
                <a:latin typeface="Calibri" panose="020F0502020204030204" pitchFamily="34" charset="0"/>
                <a:ea typeface="Calibri" panose="020F0502020204030204" pitchFamily="34" charset="0"/>
              </a:endParaRPr>
            </a:p>
          </p:txBody>
        </p:sp>
        <p:sp>
          <p:nvSpPr>
            <p:cNvPr id="116" name="Rectangle 115">
              <a:extLst>
                <a:ext uri="{FF2B5EF4-FFF2-40B4-BE49-F238E27FC236}">
                  <a16:creationId xmlns:a16="http://schemas.microsoft.com/office/drawing/2014/main" id="{FAF6146F-D1E6-481A-9219-01E04C82C26B}"/>
                </a:ext>
              </a:extLst>
            </p:cNvPr>
            <p:cNvSpPr/>
            <p:nvPr/>
          </p:nvSpPr>
          <p:spPr>
            <a:xfrm>
              <a:off x="2442001" y="3185527"/>
              <a:ext cx="517642"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Hereford</a:t>
              </a:r>
              <a:endParaRPr lang="en-GB" sz="1100">
                <a:solidFill>
                  <a:srgbClr val="000000"/>
                </a:solidFill>
                <a:effectLst/>
                <a:latin typeface="Calibri" panose="020F0502020204030204" pitchFamily="34" charset="0"/>
                <a:ea typeface="Calibri" panose="020F0502020204030204" pitchFamily="34" charset="0"/>
              </a:endParaRPr>
            </a:p>
          </p:txBody>
        </p:sp>
        <p:sp>
          <p:nvSpPr>
            <p:cNvPr id="117" name="Rectangle 116">
              <a:extLst>
                <a:ext uri="{FF2B5EF4-FFF2-40B4-BE49-F238E27FC236}">
                  <a16:creationId xmlns:a16="http://schemas.microsoft.com/office/drawing/2014/main" id="{FA1AD837-D04B-40BC-886E-53C424BC0CEC}"/>
                </a:ext>
              </a:extLst>
            </p:cNvPr>
            <p:cNvSpPr/>
            <p:nvPr/>
          </p:nvSpPr>
          <p:spPr>
            <a:xfrm>
              <a:off x="924300" y="2353334"/>
              <a:ext cx="784975"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Northampton</a:t>
              </a:r>
              <a:endParaRPr lang="en-GB" sz="1100">
                <a:solidFill>
                  <a:srgbClr val="000000"/>
                </a:solidFill>
                <a:effectLst/>
                <a:latin typeface="Calibri" panose="020F0502020204030204" pitchFamily="34" charset="0"/>
                <a:ea typeface="Calibri" panose="020F0502020204030204" pitchFamily="34" charset="0"/>
              </a:endParaRPr>
            </a:p>
          </p:txBody>
        </p:sp>
        <p:sp>
          <p:nvSpPr>
            <p:cNvPr id="118" name="Rectangle 117">
              <a:extLst>
                <a:ext uri="{FF2B5EF4-FFF2-40B4-BE49-F238E27FC236}">
                  <a16:creationId xmlns:a16="http://schemas.microsoft.com/office/drawing/2014/main" id="{262F9288-B80F-4973-8714-20CCB9B4990A}"/>
                </a:ext>
              </a:extLst>
            </p:cNvPr>
            <p:cNvSpPr/>
            <p:nvPr/>
          </p:nvSpPr>
          <p:spPr>
            <a:xfrm>
              <a:off x="1382401" y="352017"/>
              <a:ext cx="353765" cy="115235"/>
            </a:xfrm>
            <a:prstGeom prst="rect">
              <a:avLst/>
            </a:prstGeom>
            <a:ln>
              <a:noFill/>
            </a:ln>
          </p:spPr>
          <p:txBody>
            <a:bodyPr vert="horz" lIns="0" tIns="0" rIns="0" bIns="0" rtlCol="0">
              <a:noAutofit/>
            </a:bodyPr>
            <a:lstStyle/>
            <a:p>
              <a:pPr>
                <a:lnSpc>
                  <a:spcPct val="107000"/>
                </a:lnSpc>
                <a:spcAft>
                  <a:spcPts val="800"/>
                </a:spcAft>
              </a:pPr>
              <a:r>
                <a:rPr lang="en-GB" sz="700">
                  <a:solidFill>
                    <a:srgbClr val="181717"/>
                  </a:solidFill>
                  <a:effectLst/>
                  <a:latin typeface="Verdana" panose="020B0604030504040204" pitchFamily="34" charset="0"/>
                  <a:ea typeface="Verdana" panose="020B0604030504040204" pitchFamily="34" charset="0"/>
                  <a:cs typeface="Verdana" panose="020B0604030504040204" pitchFamily="34" charset="0"/>
                </a:rPr>
                <a:t>Harby</a:t>
              </a:r>
              <a:endParaRPr lang="en-GB" sz="1100">
                <a:solidFill>
                  <a:srgbClr val="000000"/>
                </a:solidFill>
                <a:effectLst/>
                <a:latin typeface="Calibri" panose="020F0502020204030204" pitchFamily="34" charset="0"/>
                <a:ea typeface="Calibri" panose="020F0502020204030204" pitchFamily="34" charset="0"/>
              </a:endParaRPr>
            </a:p>
          </p:txBody>
        </p:sp>
        <p:sp>
          <p:nvSpPr>
            <p:cNvPr id="119" name="Shape 119">
              <a:extLst>
                <a:ext uri="{FF2B5EF4-FFF2-40B4-BE49-F238E27FC236}">
                  <a16:creationId xmlns:a16="http://schemas.microsoft.com/office/drawing/2014/main" id="{C8AC28A0-DD6F-44FF-B284-F95E53599E68}"/>
                </a:ext>
              </a:extLst>
            </p:cNvPr>
            <p:cNvSpPr/>
            <p:nvPr/>
          </p:nvSpPr>
          <p:spPr>
            <a:xfrm>
              <a:off x="2384376" y="3273630"/>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3" y="53099"/>
                  </a:cubicBezTo>
                  <a:cubicBezTo>
                    <a:pt x="7696" y="49022"/>
                    <a:pt x="0" y="34836"/>
                    <a:pt x="4026" y="21234"/>
                  </a:cubicBezTo>
                  <a:cubicBezTo>
                    <a:pt x="8077" y="7696"/>
                    <a:pt x="22327" y="0"/>
                    <a:pt x="35865" y="4051"/>
                  </a:cubicBezTo>
                  <a:close/>
                </a:path>
              </a:pathLst>
            </a:custGeom>
            <a:ln w="0" cap="flat">
              <a:custDash>
                <a:ds d="830000" sp="830000"/>
                <a:ds d="830000" sp="830000"/>
              </a:custDash>
              <a:round/>
            </a:ln>
          </p:spPr>
          <p:style>
            <a:lnRef idx="0">
              <a:srgbClr val="000000">
                <a:alpha val="0"/>
              </a:srgbClr>
            </a:lnRef>
            <a:fillRef idx="1">
              <a:srgbClr val="D3D2D2"/>
            </a:fillRef>
            <a:effectRef idx="0">
              <a:scrgbClr r="0" g="0" b="0"/>
            </a:effectRef>
            <a:fontRef idx="none"/>
          </p:style>
          <p:txBody>
            <a:bodyPr/>
            <a:lstStyle/>
            <a:p>
              <a:endParaRPr lang="en-GB"/>
            </a:p>
          </p:txBody>
        </p:sp>
        <p:sp>
          <p:nvSpPr>
            <p:cNvPr id="120" name="Shape 120">
              <a:extLst>
                <a:ext uri="{FF2B5EF4-FFF2-40B4-BE49-F238E27FC236}">
                  <a16:creationId xmlns:a16="http://schemas.microsoft.com/office/drawing/2014/main" id="{E001FC1E-0BE1-4DBC-9A0C-29E9B2919443}"/>
                </a:ext>
              </a:extLst>
            </p:cNvPr>
            <p:cNvSpPr/>
            <p:nvPr/>
          </p:nvSpPr>
          <p:spPr>
            <a:xfrm>
              <a:off x="2384376" y="3273630"/>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3" y="53099"/>
                  </a:cubicBezTo>
                  <a:cubicBezTo>
                    <a:pt x="7696" y="49022"/>
                    <a:pt x="0" y="34836"/>
                    <a:pt x="4026" y="21234"/>
                  </a:cubicBezTo>
                  <a:cubicBezTo>
                    <a:pt x="8077" y="7696"/>
                    <a:pt x="22327" y="0"/>
                    <a:pt x="35865" y="4051"/>
                  </a:cubicBezTo>
                  <a:close/>
                </a:path>
              </a:pathLst>
            </a:custGeom>
            <a:ln w="5080"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sp>
          <p:nvSpPr>
            <p:cNvPr id="121" name="Shape 121">
              <a:extLst>
                <a:ext uri="{FF2B5EF4-FFF2-40B4-BE49-F238E27FC236}">
                  <a16:creationId xmlns:a16="http://schemas.microsoft.com/office/drawing/2014/main" id="{E0E89071-0F00-4592-A96D-8A06F2084784}"/>
                </a:ext>
              </a:extLst>
            </p:cNvPr>
            <p:cNvSpPr/>
            <p:nvPr/>
          </p:nvSpPr>
          <p:spPr>
            <a:xfrm>
              <a:off x="2002825" y="2686863"/>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3" y="53099"/>
                  </a:cubicBezTo>
                  <a:cubicBezTo>
                    <a:pt x="7696" y="49022"/>
                    <a:pt x="0" y="34836"/>
                    <a:pt x="4026" y="21234"/>
                  </a:cubicBezTo>
                  <a:cubicBezTo>
                    <a:pt x="8077" y="7696"/>
                    <a:pt x="22327" y="0"/>
                    <a:pt x="35865" y="4051"/>
                  </a:cubicBezTo>
                  <a:close/>
                </a:path>
              </a:pathLst>
            </a:custGeom>
            <a:ln w="0" cap="flat">
              <a:miter lim="100000"/>
            </a:ln>
          </p:spPr>
          <p:style>
            <a:lnRef idx="0">
              <a:srgbClr val="000000">
                <a:alpha val="0"/>
              </a:srgbClr>
            </a:lnRef>
            <a:fillRef idx="1">
              <a:srgbClr val="D3D2D2"/>
            </a:fillRef>
            <a:effectRef idx="0">
              <a:scrgbClr r="0" g="0" b="0"/>
            </a:effectRef>
            <a:fontRef idx="none"/>
          </p:style>
          <p:txBody>
            <a:bodyPr/>
            <a:lstStyle/>
            <a:p>
              <a:endParaRPr lang="en-GB"/>
            </a:p>
          </p:txBody>
        </p:sp>
        <p:sp>
          <p:nvSpPr>
            <p:cNvPr id="122" name="Shape 122">
              <a:extLst>
                <a:ext uri="{FF2B5EF4-FFF2-40B4-BE49-F238E27FC236}">
                  <a16:creationId xmlns:a16="http://schemas.microsoft.com/office/drawing/2014/main" id="{37A28201-6AB0-48D7-A661-9B266F21D725}"/>
                </a:ext>
              </a:extLst>
            </p:cNvPr>
            <p:cNvSpPr/>
            <p:nvPr/>
          </p:nvSpPr>
          <p:spPr>
            <a:xfrm>
              <a:off x="2002825" y="2686863"/>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3" y="53099"/>
                  </a:cubicBezTo>
                  <a:cubicBezTo>
                    <a:pt x="7696" y="49022"/>
                    <a:pt x="0" y="34836"/>
                    <a:pt x="4026" y="21234"/>
                  </a:cubicBezTo>
                  <a:cubicBezTo>
                    <a:pt x="8077" y="7696"/>
                    <a:pt x="22327" y="0"/>
                    <a:pt x="35865" y="4051"/>
                  </a:cubicBezTo>
                  <a:close/>
                </a:path>
              </a:pathLst>
            </a:custGeom>
            <a:ln w="5080"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sp>
          <p:nvSpPr>
            <p:cNvPr id="123" name="Shape 123">
              <a:extLst>
                <a:ext uri="{FF2B5EF4-FFF2-40B4-BE49-F238E27FC236}">
                  <a16:creationId xmlns:a16="http://schemas.microsoft.com/office/drawing/2014/main" id="{9658CBE1-16ED-4B1C-AF2E-1339822CF9DD}"/>
                </a:ext>
              </a:extLst>
            </p:cNvPr>
            <p:cNvSpPr/>
            <p:nvPr/>
          </p:nvSpPr>
          <p:spPr>
            <a:xfrm>
              <a:off x="1517601" y="2422730"/>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2" y="53099"/>
                  </a:cubicBezTo>
                  <a:cubicBezTo>
                    <a:pt x="7696" y="49022"/>
                    <a:pt x="0" y="34836"/>
                    <a:pt x="4026" y="21234"/>
                  </a:cubicBezTo>
                  <a:cubicBezTo>
                    <a:pt x="8077" y="7696"/>
                    <a:pt x="22327" y="0"/>
                    <a:pt x="35865" y="4051"/>
                  </a:cubicBezTo>
                  <a:close/>
                </a:path>
              </a:pathLst>
            </a:custGeom>
            <a:ln w="0" cap="flat">
              <a:miter lim="100000"/>
            </a:ln>
          </p:spPr>
          <p:style>
            <a:lnRef idx="0">
              <a:srgbClr val="000000">
                <a:alpha val="0"/>
              </a:srgbClr>
            </a:lnRef>
            <a:fillRef idx="1">
              <a:srgbClr val="D3D2D2"/>
            </a:fillRef>
            <a:effectRef idx="0">
              <a:scrgbClr r="0" g="0" b="0"/>
            </a:effectRef>
            <a:fontRef idx="none"/>
          </p:style>
          <p:txBody>
            <a:bodyPr/>
            <a:lstStyle/>
            <a:p>
              <a:endParaRPr lang="en-GB"/>
            </a:p>
          </p:txBody>
        </p:sp>
        <p:sp>
          <p:nvSpPr>
            <p:cNvPr id="124" name="Shape 124">
              <a:extLst>
                <a:ext uri="{FF2B5EF4-FFF2-40B4-BE49-F238E27FC236}">
                  <a16:creationId xmlns:a16="http://schemas.microsoft.com/office/drawing/2014/main" id="{3783CA3A-9B58-4A04-A76B-0EC1DC70FBDB}"/>
                </a:ext>
              </a:extLst>
            </p:cNvPr>
            <p:cNvSpPr/>
            <p:nvPr/>
          </p:nvSpPr>
          <p:spPr>
            <a:xfrm>
              <a:off x="1517601" y="2422730"/>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2" y="53099"/>
                  </a:cubicBezTo>
                  <a:cubicBezTo>
                    <a:pt x="7696" y="49022"/>
                    <a:pt x="0" y="34836"/>
                    <a:pt x="4026" y="21234"/>
                  </a:cubicBezTo>
                  <a:cubicBezTo>
                    <a:pt x="8077" y="7696"/>
                    <a:pt x="22327" y="0"/>
                    <a:pt x="35865" y="4051"/>
                  </a:cubicBezTo>
                  <a:close/>
                </a:path>
              </a:pathLst>
            </a:custGeom>
            <a:ln w="5080"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sp>
          <p:nvSpPr>
            <p:cNvPr id="125" name="Shape 125">
              <a:extLst>
                <a:ext uri="{FF2B5EF4-FFF2-40B4-BE49-F238E27FC236}">
                  <a16:creationId xmlns:a16="http://schemas.microsoft.com/office/drawing/2014/main" id="{6011B5B9-BDFB-47F9-A2F2-D2A43018E946}"/>
                </a:ext>
              </a:extLst>
            </p:cNvPr>
            <p:cNvSpPr/>
            <p:nvPr/>
          </p:nvSpPr>
          <p:spPr>
            <a:xfrm>
              <a:off x="2239362" y="1767694"/>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3" y="53099"/>
                  </a:cubicBezTo>
                  <a:cubicBezTo>
                    <a:pt x="7696" y="49022"/>
                    <a:pt x="0" y="34836"/>
                    <a:pt x="4026" y="21234"/>
                  </a:cubicBezTo>
                  <a:cubicBezTo>
                    <a:pt x="8077" y="7696"/>
                    <a:pt x="22327" y="0"/>
                    <a:pt x="35865" y="4051"/>
                  </a:cubicBezTo>
                  <a:close/>
                </a:path>
              </a:pathLst>
            </a:custGeom>
            <a:ln w="0" cap="flat">
              <a:miter lim="100000"/>
            </a:ln>
          </p:spPr>
          <p:style>
            <a:lnRef idx="0">
              <a:srgbClr val="000000">
                <a:alpha val="0"/>
              </a:srgbClr>
            </a:lnRef>
            <a:fillRef idx="1">
              <a:srgbClr val="D3D2D2"/>
            </a:fillRef>
            <a:effectRef idx="0">
              <a:scrgbClr r="0" g="0" b="0"/>
            </a:effectRef>
            <a:fontRef idx="none"/>
          </p:style>
          <p:txBody>
            <a:bodyPr/>
            <a:lstStyle/>
            <a:p>
              <a:endParaRPr lang="en-GB"/>
            </a:p>
          </p:txBody>
        </p:sp>
        <p:sp>
          <p:nvSpPr>
            <p:cNvPr id="126" name="Shape 126">
              <a:extLst>
                <a:ext uri="{FF2B5EF4-FFF2-40B4-BE49-F238E27FC236}">
                  <a16:creationId xmlns:a16="http://schemas.microsoft.com/office/drawing/2014/main" id="{1A0BCF1C-F2E0-481D-9731-1DDD5BF3E520}"/>
                </a:ext>
              </a:extLst>
            </p:cNvPr>
            <p:cNvSpPr/>
            <p:nvPr/>
          </p:nvSpPr>
          <p:spPr>
            <a:xfrm>
              <a:off x="2239362" y="1767694"/>
              <a:ext cx="57112" cy="57150"/>
            </a:xfrm>
            <a:custGeom>
              <a:avLst/>
              <a:gdLst/>
              <a:ahLst/>
              <a:cxnLst/>
              <a:rect l="0" t="0" r="0" b="0"/>
              <a:pathLst>
                <a:path w="57112" h="57150">
                  <a:moveTo>
                    <a:pt x="35865" y="4051"/>
                  </a:moveTo>
                  <a:cubicBezTo>
                    <a:pt x="49416" y="8077"/>
                    <a:pt x="57112" y="22327"/>
                    <a:pt x="53073" y="35852"/>
                  </a:cubicBezTo>
                  <a:cubicBezTo>
                    <a:pt x="49035" y="49454"/>
                    <a:pt x="34798" y="57150"/>
                    <a:pt x="21273" y="53099"/>
                  </a:cubicBezTo>
                  <a:cubicBezTo>
                    <a:pt x="7696" y="49022"/>
                    <a:pt x="0" y="34836"/>
                    <a:pt x="4026" y="21234"/>
                  </a:cubicBezTo>
                  <a:cubicBezTo>
                    <a:pt x="8077" y="7696"/>
                    <a:pt x="22327" y="0"/>
                    <a:pt x="35865" y="4051"/>
                  </a:cubicBezTo>
                  <a:close/>
                </a:path>
              </a:pathLst>
            </a:custGeom>
            <a:ln w="5080"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sp>
          <p:nvSpPr>
            <p:cNvPr id="127" name="Rectangle 126">
              <a:extLst>
                <a:ext uri="{FF2B5EF4-FFF2-40B4-BE49-F238E27FC236}">
                  <a16:creationId xmlns:a16="http://schemas.microsoft.com/office/drawing/2014/main" id="{2514C0D6-32D9-42A1-925B-3E9D0B2282E0}"/>
                </a:ext>
              </a:extLst>
            </p:cNvPr>
            <p:cNvSpPr/>
            <p:nvPr/>
          </p:nvSpPr>
          <p:spPr>
            <a:xfrm>
              <a:off x="2788975" y="913708"/>
              <a:ext cx="207253" cy="98773"/>
            </a:xfrm>
            <a:prstGeom prst="rect">
              <a:avLst/>
            </a:prstGeom>
            <a:ln>
              <a:noFill/>
            </a:ln>
          </p:spPr>
          <p:txBody>
            <a:bodyPr vert="horz" lIns="0" tIns="0" rIns="0" bIns="0" rtlCol="0">
              <a:noAutofit/>
            </a:bodyPr>
            <a:lstStyle/>
            <a:p>
              <a:pPr>
                <a:lnSpc>
                  <a:spcPct val="107000"/>
                </a:lnSpc>
                <a:spcAft>
                  <a:spcPts val="800"/>
                </a:spcAft>
              </a:pPr>
              <a:r>
                <a:rPr lang="en-GB" sz="600" i="1">
                  <a:solidFill>
                    <a:srgbClr val="181717"/>
                  </a:solidFill>
                  <a:effectLst/>
                  <a:latin typeface="Verdana" panose="020B0604030504040204" pitchFamily="34" charset="0"/>
                  <a:ea typeface="Verdana" panose="020B0604030504040204" pitchFamily="34" charset="0"/>
                  <a:cs typeface="Verdana" panose="020B0604030504040204" pitchFamily="34" charset="0"/>
                </a:rPr>
                <a:t>The</a:t>
              </a:r>
              <a:endParaRPr lang="en-GB" sz="1100">
                <a:solidFill>
                  <a:srgbClr val="000000"/>
                </a:solidFill>
                <a:effectLst/>
                <a:latin typeface="Calibri" panose="020F0502020204030204" pitchFamily="34" charset="0"/>
                <a:ea typeface="Calibri" panose="020F0502020204030204" pitchFamily="34" charset="0"/>
              </a:endParaRPr>
            </a:p>
          </p:txBody>
        </p:sp>
        <p:sp>
          <p:nvSpPr>
            <p:cNvPr id="128" name="Rectangle 127">
              <a:extLst>
                <a:ext uri="{FF2B5EF4-FFF2-40B4-BE49-F238E27FC236}">
                  <a16:creationId xmlns:a16="http://schemas.microsoft.com/office/drawing/2014/main" id="{D8D1A8A6-D525-4295-AA81-6C2A278F4BBC}"/>
                </a:ext>
              </a:extLst>
            </p:cNvPr>
            <p:cNvSpPr/>
            <p:nvPr/>
          </p:nvSpPr>
          <p:spPr>
            <a:xfrm>
              <a:off x="2750875" y="1005148"/>
              <a:ext cx="308599" cy="98773"/>
            </a:xfrm>
            <a:prstGeom prst="rect">
              <a:avLst/>
            </a:prstGeom>
            <a:ln>
              <a:noFill/>
            </a:ln>
          </p:spPr>
          <p:txBody>
            <a:bodyPr vert="horz" lIns="0" tIns="0" rIns="0" bIns="0" rtlCol="0">
              <a:noAutofit/>
            </a:bodyPr>
            <a:lstStyle/>
            <a:p>
              <a:pPr>
                <a:lnSpc>
                  <a:spcPct val="107000"/>
                </a:lnSpc>
                <a:spcAft>
                  <a:spcPts val="800"/>
                </a:spcAft>
              </a:pPr>
              <a:r>
                <a:rPr lang="en-GB" sz="600" i="1">
                  <a:solidFill>
                    <a:srgbClr val="181717"/>
                  </a:solidFill>
                  <a:effectLst/>
                  <a:latin typeface="Verdana" panose="020B0604030504040204" pitchFamily="34" charset="0"/>
                  <a:ea typeface="Verdana" panose="020B0604030504040204" pitchFamily="34" charset="0"/>
                  <a:cs typeface="Verdana" panose="020B0604030504040204" pitchFamily="34" charset="0"/>
                </a:rPr>
                <a:t>Wash</a:t>
              </a:r>
              <a:endParaRPr lang="en-GB" sz="1100">
                <a:solidFill>
                  <a:srgbClr val="000000"/>
                </a:solidFill>
                <a:effectLst/>
                <a:latin typeface="Calibri" panose="020F0502020204030204" pitchFamily="34" charset="0"/>
                <a:ea typeface="Calibri" panose="020F0502020204030204" pitchFamily="34" charset="0"/>
              </a:endParaRPr>
            </a:p>
          </p:txBody>
        </p:sp>
        <p:sp>
          <p:nvSpPr>
            <p:cNvPr id="129" name="Shape 129">
              <a:extLst>
                <a:ext uri="{FF2B5EF4-FFF2-40B4-BE49-F238E27FC236}">
                  <a16:creationId xmlns:a16="http://schemas.microsoft.com/office/drawing/2014/main" id="{9382F812-DC0B-4D66-8FD7-6FF8E1C59562}"/>
                </a:ext>
              </a:extLst>
            </p:cNvPr>
            <p:cNvSpPr/>
            <p:nvPr/>
          </p:nvSpPr>
          <p:spPr>
            <a:xfrm>
              <a:off x="2264398" y="2057194"/>
              <a:ext cx="92761" cy="155926"/>
            </a:xfrm>
            <a:custGeom>
              <a:avLst/>
              <a:gdLst/>
              <a:ahLst/>
              <a:cxnLst/>
              <a:rect l="0" t="0" r="0" b="0"/>
              <a:pathLst>
                <a:path w="92761" h="155926">
                  <a:moveTo>
                    <a:pt x="34911" y="391"/>
                  </a:moveTo>
                  <a:cubicBezTo>
                    <a:pt x="45981" y="1563"/>
                    <a:pt x="55823" y="9181"/>
                    <a:pt x="59271" y="20506"/>
                  </a:cubicBezTo>
                  <a:lnTo>
                    <a:pt x="88176" y="115705"/>
                  </a:lnTo>
                  <a:cubicBezTo>
                    <a:pt x="92761" y="130805"/>
                    <a:pt x="84226" y="146769"/>
                    <a:pt x="69139" y="151354"/>
                  </a:cubicBezTo>
                  <a:cubicBezTo>
                    <a:pt x="54038" y="155926"/>
                    <a:pt x="38087" y="147417"/>
                    <a:pt x="33490" y="132317"/>
                  </a:cubicBezTo>
                  <a:lnTo>
                    <a:pt x="4585" y="37117"/>
                  </a:lnTo>
                  <a:cubicBezTo>
                    <a:pt x="0" y="22017"/>
                    <a:pt x="8534" y="6053"/>
                    <a:pt x="23622" y="1469"/>
                  </a:cubicBezTo>
                  <a:cubicBezTo>
                    <a:pt x="27394" y="326"/>
                    <a:pt x="31221" y="0"/>
                    <a:pt x="34911" y="391"/>
                  </a:cubicBezTo>
                  <a:close/>
                </a:path>
              </a:pathLst>
            </a:custGeom>
            <a:ln w="0" cap="flat">
              <a:miter lim="100000"/>
            </a:ln>
          </p:spPr>
          <p:style>
            <a:lnRef idx="0">
              <a:srgbClr val="000000">
                <a:alpha val="0"/>
              </a:srgbClr>
            </a:lnRef>
            <a:fillRef idx="1">
              <a:srgbClr val="FFFEFD"/>
            </a:fillRef>
            <a:effectRef idx="0">
              <a:scrgbClr r="0" g="0" b="0"/>
            </a:effectRef>
            <a:fontRef idx="none"/>
          </p:style>
          <p:txBody>
            <a:bodyPr/>
            <a:lstStyle/>
            <a:p>
              <a:endParaRPr lang="en-GB"/>
            </a:p>
          </p:txBody>
        </p:sp>
        <p:sp>
          <p:nvSpPr>
            <p:cNvPr id="130" name="Rectangle 129">
              <a:extLst>
                <a:ext uri="{FF2B5EF4-FFF2-40B4-BE49-F238E27FC236}">
                  <a16:creationId xmlns:a16="http://schemas.microsoft.com/office/drawing/2014/main" id="{49197835-F633-4A7A-9A4B-D666DCE1F4E8}"/>
                </a:ext>
              </a:extLst>
            </p:cNvPr>
            <p:cNvSpPr/>
            <p:nvPr/>
          </p:nvSpPr>
          <p:spPr>
            <a:xfrm>
              <a:off x="1855066" y="2073785"/>
              <a:ext cx="912874" cy="148159"/>
            </a:xfrm>
            <a:prstGeom prst="rect">
              <a:avLst/>
            </a:prstGeom>
            <a:ln>
              <a:noFill/>
            </a:ln>
          </p:spPr>
          <p:txBody>
            <a:bodyPr vert="horz" lIns="0" tIns="0" rIns="0" bIns="0" rtlCol="0">
              <a:noAutofit/>
            </a:bodyPr>
            <a:lstStyle/>
            <a:p>
              <a:pPr>
                <a:lnSpc>
                  <a:spcPct val="107000"/>
                </a:lnSpc>
                <a:spcAft>
                  <a:spcPts val="800"/>
                </a:spcAft>
              </a:pPr>
              <a:r>
                <a:rPr lang="en-GB" sz="900" i="1">
                  <a:solidFill>
                    <a:srgbClr val="181717"/>
                  </a:solidFill>
                  <a:effectLst/>
                  <a:latin typeface="Verdana" panose="020B0604030504040204" pitchFamily="34" charset="0"/>
                  <a:ea typeface="Verdana" panose="020B0604030504040204" pitchFamily="34" charset="0"/>
                  <a:cs typeface="Verdana" panose="020B0604030504040204" pitchFamily="34" charset="0"/>
                </a:rPr>
                <a:t>Geddington</a:t>
              </a:r>
              <a:endParaRPr lang="en-GB" sz="1100">
                <a:solidFill>
                  <a:srgbClr val="000000"/>
                </a:solidFill>
                <a:effectLst/>
                <a:latin typeface="Calibri" panose="020F0502020204030204" pitchFamily="34" charset="0"/>
                <a:ea typeface="Calibri" panose="020F0502020204030204" pitchFamily="34" charset="0"/>
              </a:endParaRPr>
            </a:p>
          </p:txBody>
        </p:sp>
        <p:sp>
          <p:nvSpPr>
            <p:cNvPr id="131" name="Rectangle 130">
              <a:extLst>
                <a:ext uri="{FF2B5EF4-FFF2-40B4-BE49-F238E27FC236}">
                  <a16:creationId xmlns:a16="http://schemas.microsoft.com/office/drawing/2014/main" id="{C8727456-096E-4C0C-93A0-90D683609A0B}"/>
                </a:ext>
              </a:extLst>
            </p:cNvPr>
            <p:cNvSpPr/>
            <p:nvPr/>
          </p:nvSpPr>
          <p:spPr>
            <a:xfrm rot="3782359">
              <a:off x="2450212" y="2411825"/>
              <a:ext cx="53376"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E</a:t>
              </a:r>
              <a:endParaRPr lang="en-GB" sz="1100">
                <a:solidFill>
                  <a:srgbClr val="000000"/>
                </a:solidFill>
                <a:effectLst/>
                <a:latin typeface="Calibri" panose="020F0502020204030204" pitchFamily="34" charset="0"/>
                <a:ea typeface="Calibri" panose="020F0502020204030204" pitchFamily="34" charset="0"/>
              </a:endParaRPr>
            </a:p>
          </p:txBody>
        </p:sp>
        <p:sp>
          <p:nvSpPr>
            <p:cNvPr id="132" name="Rectangle 131">
              <a:extLst>
                <a:ext uri="{FF2B5EF4-FFF2-40B4-BE49-F238E27FC236}">
                  <a16:creationId xmlns:a16="http://schemas.microsoft.com/office/drawing/2014/main" id="{948B8E3E-54B7-4D9C-A93D-D50C74E3B9F3}"/>
                </a:ext>
              </a:extLst>
            </p:cNvPr>
            <p:cNvSpPr/>
            <p:nvPr/>
          </p:nvSpPr>
          <p:spPr>
            <a:xfrm rot="3791214">
              <a:off x="2475164" y="2443972"/>
              <a:ext cx="36062"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r</a:t>
              </a:r>
              <a:endParaRPr lang="en-GB" sz="1100">
                <a:solidFill>
                  <a:srgbClr val="000000"/>
                </a:solidFill>
                <a:effectLst/>
                <a:latin typeface="Calibri" panose="020F0502020204030204" pitchFamily="34" charset="0"/>
                <a:ea typeface="Calibri" panose="020F0502020204030204" pitchFamily="34" charset="0"/>
              </a:endParaRPr>
            </a:p>
          </p:txBody>
        </p:sp>
        <p:sp>
          <p:nvSpPr>
            <p:cNvPr id="133" name="Rectangle 132">
              <a:extLst>
                <a:ext uri="{FF2B5EF4-FFF2-40B4-BE49-F238E27FC236}">
                  <a16:creationId xmlns:a16="http://schemas.microsoft.com/office/drawing/2014/main" id="{70A4C3FF-69D2-40A6-9CC7-3CD43F270F2D}"/>
                </a:ext>
              </a:extLst>
            </p:cNvPr>
            <p:cNvSpPr/>
            <p:nvPr/>
          </p:nvSpPr>
          <p:spPr>
            <a:xfrm rot="3807142">
              <a:off x="2476864" y="2493290"/>
              <a:ext cx="82175"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m</a:t>
              </a:r>
              <a:endParaRPr lang="en-GB" sz="1100">
                <a:solidFill>
                  <a:srgbClr val="000000"/>
                </a:solidFill>
                <a:effectLst/>
                <a:latin typeface="Calibri" panose="020F0502020204030204" pitchFamily="34" charset="0"/>
                <a:ea typeface="Calibri" panose="020F0502020204030204" pitchFamily="34" charset="0"/>
              </a:endParaRPr>
            </a:p>
          </p:txBody>
        </p:sp>
        <p:sp>
          <p:nvSpPr>
            <p:cNvPr id="134" name="Rectangle 133">
              <a:extLst>
                <a:ext uri="{FF2B5EF4-FFF2-40B4-BE49-F238E27FC236}">
                  <a16:creationId xmlns:a16="http://schemas.microsoft.com/office/drawing/2014/main" id="{C6BC56BE-D368-466E-A81A-D2CB4DFF5E48}"/>
                </a:ext>
              </a:extLst>
            </p:cNvPr>
            <p:cNvSpPr/>
            <p:nvPr/>
          </p:nvSpPr>
          <p:spPr>
            <a:xfrm rot="3831556">
              <a:off x="2522719" y="2526338"/>
              <a:ext cx="23141"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i</a:t>
              </a:r>
              <a:endParaRPr lang="en-GB" sz="1100">
                <a:solidFill>
                  <a:srgbClr val="000000"/>
                </a:solidFill>
                <a:effectLst/>
                <a:latin typeface="Calibri" panose="020F0502020204030204" pitchFamily="34" charset="0"/>
                <a:ea typeface="Calibri" panose="020F0502020204030204" pitchFamily="34" charset="0"/>
              </a:endParaRPr>
            </a:p>
          </p:txBody>
        </p:sp>
        <p:sp>
          <p:nvSpPr>
            <p:cNvPr id="135" name="Rectangle 134">
              <a:extLst>
                <a:ext uri="{FF2B5EF4-FFF2-40B4-BE49-F238E27FC236}">
                  <a16:creationId xmlns:a16="http://schemas.microsoft.com/office/drawing/2014/main" id="{6173D7DD-B636-46D1-A838-C76C8B373207}"/>
                </a:ext>
              </a:extLst>
            </p:cNvPr>
            <p:cNvSpPr/>
            <p:nvPr/>
          </p:nvSpPr>
          <p:spPr>
            <a:xfrm rot="3868980">
              <a:off x="2523883" y="2560139"/>
              <a:ext cx="53460"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n</a:t>
              </a:r>
              <a:endParaRPr lang="en-GB" sz="1100">
                <a:solidFill>
                  <a:srgbClr val="000000"/>
                </a:solidFill>
                <a:effectLst/>
                <a:latin typeface="Calibri" panose="020F0502020204030204" pitchFamily="34" charset="0"/>
                <a:ea typeface="Calibri" panose="020F0502020204030204" pitchFamily="34" charset="0"/>
              </a:endParaRPr>
            </a:p>
          </p:txBody>
        </p:sp>
        <p:sp>
          <p:nvSpPr>
            <p:cNvPr id="136" name="Rectangle 135">
              <a:extLst>
                <a:ext uri="{FF2B5EF4-FFF2-40B4-BE49-F238E27FC236}">
                  <a16:creationId xmlns:a16="http://schemas.microsoft.com/office/drawing/2014/main" id="{A7D4313F-E3FC-4CD0-ABFF-6121863617C5}"/>
                </a:ext>
              </a:extLst>
            </p:cNvPr>
            <p:cNvSpPr/>
            <p:nvPr/>
          </p:nvSpPr>
          <p:spPr>
            <a:xfrm rot="4106916">
              <a:off x="2543025" y="2600524"/>
              <a:ext cx="50336"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e</a:t>
              </a:r>
              <a:endParaRPr lang="en-GB" sz="1100">
                <a:solidFill>
                  <a:srgbClr val="000000"/>
                </a:solidFill>
                <a:effectLst/>
                <a:latin typeface="Calibri" panose="020F0502020204030204" pitchFamily="34" charset="0"/>
                <a:ea typeface="Calibri" panose="020F0502020204030204" pitchFamily="34" charset="0"/>
              </a:endParaRPr>
            </a:p>
          </p:txBody>
        </p:sp>
        <p:sp>
          <p:nvSpPr>
            <p:cNvPr id="137" name="Rectangle 136">
              <a:extLst>
                <a:ext uri="{FF2B5EF4-FFF2-40B4-BE49-F238E27FC236}">
                  <a16:creationId xmlns:a16="http://schemas.microsoft.com/office/drawing/2014/main" id="{457017EC-62BB-4205-B065-8CF7FD2FC7B3}"/>
                </a:ext>
              </a:extLst>
            </p:cNvPr>
            <p:cNvSpPr/>
            <p:nvPr/>
          </p:nvSpPr>
          <p:spPr>
            <a:xfrm rot="4331126">
              <a:off x="2563950" y="2631396"/>
              <a:ext cx="29728"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 </a:t>
              </a:r>
              <a:endParaRPr lang="en-GB" sz="1100">
                <a:solidFill>
                  <a:srgbClr val="000000"/>
                </a:solidFill>
                <a:effectLst/>
                <a:latin typeface="Calibri" panose="020F0502020204030204" pitchFamily="34" charset="0"/>
                <a:ea typeface="Calibri" panose="020F0502020204030204" pitchFamily="34" charset="0"/>
              </a:endParaRPr>
            </a:p>
          </p:txBody>
        </p:sp>
        <p:sp>
          <p:nvSpPr>
            <p:cNvPr id="138" name="Rectangle 137">
              <a:extLst>
                <a:ext uri="{FF2B5EF4-FFF2-40B4-BE49-F238E27FC236}">
                  <a16:creationId xmlns:a16="http://schemas.microsoft.com/office/drawing/2014/main" id="{7C469E18-BD05-48EA-809A-7072C9266B14}"/>
                </a:ext>
              </a:extLst>
            </p:cNvPr>
            <p:cNvSpPr/>
            <p:nvPr/>
          </p:nvSpPr>
          <p:spPr>
            <a:xfrm rot="4518203">
              <a:off x="2561183" y="2671169"/>
              <a:ext cx="57767" cy="82310"/>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S</a:t>
              </a:r>
              <a:endParaRPr lang="en-GB" sz="1100">
                <a:solidFill>
                  <a:srgbClr val="000000"/>
                </a:solidFill>
                <a:effectLst/>
                <a:latin typeface="Calibri" panose="020F0502020204030204" pitchFamily="34" charset="0"/>
                <a:ea typeface="Calibri" panose="020F0502020204030204" pitchFamily="34" charset="0"/>
              </a:endParaRPr>
            </a:p>
          </p:txBody>
        </p:sp>
        <p:sp>
          <p:nvSpPr>
            <p:cNvPr id="139" name="Rectangle 138">
              <a:extLst>
                <a:ext uri="{FF2B5EF4-FFF2-40B4-BE49-F238E27FC236}">
                  <a16:creationId xmlns:a16="http://schemas.microsoft.com/office/drawing/2014/main" id="{E72434DC-0DFC-41BB-95D5-46AE8B00DB22}"/>
                </a:ext>
              </a:extLst>
            </p:cNvPr>
            <p:cNvSpPr/>
            <p:nvPr/>
          </p:nvSpPr>
          <p:spPr>
            <a:xfrm rot="4743747">
              <a:off x="2581308" y="2707007"/>
              <a:ext cx="33275"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t</a:t>
              </a:r>
              <a:endParaRPr lang="en-GB" sz="1100">
                <a:solidFill>
                  <a:srgbClr val="000000"/>
                </a:solidFill>
                <a:effectLst/>
                <a:latin typeface="Calibri" panose="020F0502020204030204" pitchFamily="34" charset="0"/>
                <a:ea typeface="Calibri" panose="020F0502020204030204" pitchFamily="34" charset="0"/>
              </a:endParaRPr>
            </a:p>
          </p:txBody>
        </p:sp>
        <p:sp>
          <p:nvSpPr>
            <p:cNvPr id="140" name="Rectangle 139">
              <a:extLst>
                <a:ext uri="{FF2B5EF4-FFF2-40B4-BE49-F238E27FC236}">
                  <a16:creationId xmlns:a16="http://schemas.microsoft.com/office/drawing/2014/main" id="{D48A5649-575E-4036-988F-6B76F4748B6B}"/>
                </a:ext>
              </a:extLst>
            </p:cNvPr>
            <p:cNvSpPr/>
            <p:nvPr/>
          </p:nvSpPr>
          <p:spPr>
            <a:xfrm rot="5524886">
              <a:off x="2582570" y="2739372"/>
              <a:ext cx="36062"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r</a:t>
              </a:r>
              <a:endParaRPr lang="en-GB" sz="1100">
                <a:solidFill>
                  <a:srgbClr val="000000"/>
                </a:solidFill>
                <a:effectLst/>
                <a:latin typeface="Calibri" panose="020F0502020204030204" pitchFamily="34" charset="0"/>
                <a:ea typeface="Calibri" panose="020F0502020204030204" pitchFamily="34" charset="0"/>
              </a:endParaRPr>
            </a:p>
          </p:txBody>
        </p:sp>
        <p:sp>
          <p:nvSpPr>
            <p:cNvPr id="141" name="Rectangle 140">
              <a:extLst>
                <a:ext uri="{FF2B5EF4-FFF2-40B4-BE49-F238E27FC236}">
                  <a16:creationId xmlns:a16="http://schemas.microsoft.com/office/drawing/2014/main" id="{4CD02073-197A-4E58-B0F3-3FB00A444E2A}"/>
                </a:ext>
              </a:extLst>
            </p:cNvPr>
            <p:cNvSpPr/>
            <p:nvPr/>
          </p:nvSpPr>
          <p:spPr>
            <a:xfrm rot="5762666">
              <a:off x="2571803" y="2778704"/>
              <a:ext cx="50335"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e</a:t>
              </a:r>
              <a:endParaRPr lang="en-GB" sz="1100">
                <a:solidFill>
                  <a:srgbClr val="000000"/>
                </a:solidFill>
                <a:effectLst/>
                <a:latin typeface="Calibri" panose="020F0502020204030204" pitchFamily="34" charset="0"/>
                <a:ea typeface="Calibri" panose="020F0502020204030204" pitchFamily="34" charset="0"/>
              </a:endParaRPr>
            </a:p>
          </p:txBody>
        </p:sp>
        <p:sp>
          <p:nvSpPr>
            <p:cNvPr id="142" name="Rectangle 141">
              <a:extLst>
                <a:ext uri="{FF2B5EF4-FFF2-40B4-BE49-F238E27FC236}">
                  <a16:creationId xmlns:a16="http://schemas.microsoft.com/office/drawing/2014/main" id="{5DC693C7-338A-4DA2-B153-D1DBF2483652}"/>
                </a:ext>
              </a:extLst>
            </p:cNvPr>
            <p:cNvSpPr/>
            <p:nvPr/>
          </p:nvSpPr>
          <p:spPr>
            <a:xfrm rot="5822461">
              <a:off x="2566740" y="2821408"/>
              <a:ext cx="50335" cy="82311"/>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e</a:t>
              </a:r>
              <a:endParaRPr lang="en-GB" sz="1100">
                <a:solidFill>
                  <a:srgbClr val="000000"/>
                </a:solidFill>
                <a:effectLst/>
                <a:latin typeface="Calibri" panose="020F0502020204030204" pitchFamily="34" charset="0"/>
                <a:ea typeface="Calibri" panose="020F0502020204030204" pitchFamily="34" charset="0"/>
              </a:endParaRPr>
            </a:p>
          </p:txBody>
        </p:sp>
        <p:sp>
          <p:nvSpPr>
            <p:cNvPr id="143" name="Rectangle 142">
              <a:extLst>
                <a:ext uri="{FF2B5EF4-FFF2-40B4-BE49-F238E27FC236}">
                  <a16:creationId xmlns:a16="http://schemas.microsoft.com/office/drawing/2014/main" id="{AF0245E1-6A33-4715-8D88-B9FE9A6FB36F}"/>
                </a:ext>
              </a:extLst>
            </p:cNvPr>
            <p:cNvSpPr/>
            <p:nvPr/>
          </p:nvSpPr>
          <p:spPr>
            <a:xfrm rot="5849494">
              <a:off x="2570906" y="2855276"/>
              <a:ext cx="33275" cy="82310"/>
            </a:xfrm>
            <a:prstGeom prst="rect">
              <a:avLst/>
            </a:prstGeom>
            <a:ln>
              <a:noFill/>
            </a:ln>
          </p:spPr>
          <p:txBody>
            <a:bodyPr vert="horz" lIns="0" tIns="0" rIns="0" bIns="0" rtlCol="0">
              <a:noAutofit/>
            </a:bodyPr>
            <a:lstStyle/>
            <a:p>
              <a:pPr>
                <a:lnSpc>
                  <a:spcPct val="107000"/>
                </a:lnSpc>
                <a:spcAft>
                  <a:spcPts val="800"/>
                </a:spcAft>
              </a:pPr>
              <a:r>
                <a:rPr lang="en-GB" sz="500">
                  <a:solidFill>
                    <a:srgbClr val="181717"/>
                  </a:solidFill>
                  <a:effectLst/>
                  <a:latin typeface="Verdana" panose="020B0604030504040204" pitchFamily="34" charset="0"/>
                  <a:ea typeface="Verdana" panose="020B0604030504040204" pitchFamily="34" charset="0"/>
                  <a:cs typeface="Verdana" panose="020B0604030504040204" pitchFamily="34" charset="0"/>
                </a:rPr>
                <a:t>t</a:t>
              </a:r>
              <a:endParaRPr lang="en-GB" sz="1100">
                <a:solidFill>
                  <a:srgbClr val="000000"/>
                </a:solidFill>
                <a:effectLst/>
                <a:latin typeface="Calibri" panose="020F0502020204030204" pitchFamily="34" charset="0"/>
                <a:ea typeface="Calibri" panose="020F0502020204030204" pitchFamily="34" charset="0"/>
              </a:endParaRPr>
            </a:p>
          </p:txBody>
        </p:sp>
        <p:sp>
          <p:nvSpPr>
            <p:cNvPr id="144" name="Rectangle 143">
              <a:extLst>
                <a:ext uri="{FF2B5EF4-FFF2-40B4-BE49-F238E27FC236}">
                  <a16:creationId xmlns:a16="http://schemas.microsoft.com/office/drawing/2014/main" id="{F4BBFDDF-5373-4B63-8A83-CFDA454FC473}"/>
                </a:ext>
              </a:extLst>
            </p:cNvPr>
            <p:cNvSpPr/>
            <p:nvPr/>
          </p:nvSpPr>
          <p:spPr>
            <a:xfrm>
              <a:off x="3413161" y="3834708"/>
              <a:ext cx="449875" cy="98773"/>
            </a:xfrm>
            <a:prstGeom prst="rect">
              <a:avLst/>
            </a:prstGeom>
            <a:ln>
              <a:noFill/>
            </a:ln>
          </p:spPr>
          <p:txBody>
            <a:bodyPr vert="horz" lIns="0" tIns="0" rIns="0" bIns="0" rtlCol="0">
              <a:noAutofit/>
            </a:bodyPr>
            <a:lstStyle/>
            <a:p>
              <a:pPr>
                <a:lnSpc>
                  <a:spcPct val="107000"/>
                </a:lnSpc>
                <a:spcAft>
                  <a:spcPts val="800"/>
                </a:spcAft>
              </a:pPr>
              <a:r>
                <a:rPr lang="en-GB" sz="600" i="1">
                  <a:solidFill>
                    <a:srgbClr val="181717"/>
                  </a:solidFill>
                  <a:effectLst/>
                  <a:latin typeface="Verdana" panose="020B0604030504040204" pitchFamily="34" charset="0"/>
                  <a:ea typeface="Verdana" panose="020B0604030504040204" pitchFamily="34" charset="0"/>
                  <a:cs typeface="Verdana" panose="020B0604030504040204" pitchFamily="34" charset="0"/>
                </a:rPr>
                <a:t>Thames</a:t>
              </a:r>
              <a:endParaRPr lang="en-GB" sz="1100">
                <a:solidFill>
                  <a:srgbClr val="000000"/>
                </a:solidFill>
                <a:effectLst/>
                <a:latin typeface="Calibri" panose="020F0502020204030204" pitchFamily="34" charset="0"/>
                <a:ea typeface="Calibri" panose="020F0502020204030204" pitchFamily="34" charset="0"/>
              </a:endParaRPr>
            </a:p>
          </p:txBody>
        </p:sp>
        <p:sp>
          <p:nvSpPr>
            <p:cNvPr id="145" name="Shape 145">
              <a:extLst>
                <a:ext uri="{FF2B5EF4-FFF2-40B4-BE49-F238E27FC236}">
                  <a16:creationId xmlns:a16="http://schemas.microsoft.com/office/drawing/2014/main" id="{9EAFE689-1ACE-4B53-AD5A-15107C58E5C5}"/>
                </a:ext>
              </a:extLst>
            </p:cNvPr>
            <p:cNvSpPr/>
            <p:nvPr/>
          </p:nvSpPr>
          <p:spPr>
            <a:xfrm>
              <a:off x="0" y="0"/>
              <a:ext cx="4824045" cy="4659579"/>
            </a:xfrm>
            <a:custGeom>
              <a:avLst/>
              <a:gdLst/>
              <a:ahLst/>
              <a:cxnLst/>
              <a:rect l="0" t="0" r="0" b="0"/>
              <a:pathLst>
                <a:path w="4824045" h="4659579">
                  <a:moveTo>
                    <a:pt x="0" y="4659579"/>
                  </a:moveTo>
                  <a:lnTo>
                    <a:pt x="4824045" y="4659579"/>
                  </a:lnTo>
                  <a:lnTo>
                    <a:pt x="4824045" y="0"/>
                  </a:lnTo>
                  <a:lnTo>
                    <a:pt x="0" y="0"/>
                  </a:lnTo>
                  <a:close/>
                </a:path>
              </a:pathLst>
            </a:custGeom>
            <a:ln w="14402" cap="flat">
              <a:miter lim="100000"/>
            </a:ln>
          </p:spPr>
          <p:style>
            <a:lnRef idx="1">
              <a:srgbClr val="181717"/>
            </a:lnRef>
            <a:fillRef idx="0">
              <a:srgbClr val="000000">
                <a:alpha val="0"/>
              </a:srgbClr>
            </a:fillRef>
            <a:effectRef idx="0">
              <a:scrgbClr r="0" g="0" b="0"/>
            </a:effectRef>
            <a:fontRef idx="none"/>
          </p:style>
          <p:txBody>
            <a:bodyPr/>
            <a:lstStyle/>
            <a:p>
              <a:endParaRPr lang="en-GB"/>
            </a:p>
          </p:txBody>
        </p:sp>
      </p:grpSp>
    </p:spTree>
    <p:extLst>
      <p:ext uri="{BB962C8B-B14F-4D97-AF65-F5344CB8AC3E}">
        <p14:creationId xmlns:p14="http://schemas.microsoft.com/office/powerpoint/2010/main" val="1413380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orthampton Cross (Eleanor Cross, at Hardingstone, Northamptonshire)">
            <a:extLst>
              <a:ext uri="{FF2B5EF4-FFF2-40B4-BE49-F238E27FC236}">
                <a16:creationId xmlns:a16="http://schemas.microsoft.com/office/drawing/2014/main" id="{5D946178-57C8-400D-9EBC-70A233743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9950" y="347663"/>
            <a:ext cx="4398606" cy="631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534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452AA-3247-4EDE-809F-CDA1672EE0BD}"/>
              </a:ext>
            </a:extLst>
          </p:cNvPr>
          <p:cNvPicPr/>
          <p:nvPr/>
        </p:nvPicPr>
        <p:blipFill rotWithShape="1">
          <a:blip r:embed="rId3">
            <a:extLst>
              <a:ext uri="{28A0092B-C50C-407E-A947-70E740481C1C}">
                <a14:useLocalDpi xmlns:a14="http://schemas.microsoft.com/office/drawing/2010/main" val="0"/>
              </a:ext>
            </a:extLst>
          </a:blip>
          <a:srcRect t="-11260" r="-4932" b="6328"/>
          <a:stretch/>
        </p:blipFill>
        <p:spPr bwMode="auto">
          <a:xfrm>
            <a:off x="3230245" y="-299085"/>
            <a:ext cx="5731510" cy="7456170"/>
          </a:xfrm>
          <a:prstGeom prst="rect">
            <a:avLst/>
          </a:prstGeom>
          <a:noFill/>
          <a:ln>
            <a:noFill/>
          </a:ln>
        </p:spPr>
      </p:pic>
    </p:spTree>
    <p:extLst>
      <p:ext uri="{BB962C8B-B14F-4D97-AF65-F5344CB8AC3E}">
        <p14:creationId xmlns:p14="http://schemas.microsoft.com/office/powerpoint/2010/main" val="137664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dward Blore, by George Koberwein, 1868 - NPG 3163 - Â© National Portrait Gallery, London">
            <a:extLst>
              <a:ext uri="{FF2B5EF4-FFF2-40B4-BE49-F238E27FC236}">
                <a16:creationId xmlns:a16="http://schemas.microsoft.com/office/drawing/2014/main" id="{CDD855CC-0E3F-4CBF-9749-FAAF961AD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9191" y="225124"/>
            <a:ext cx="5133617" cy="640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2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graph - Queen Eleanor's Cross.  Northampton">
            <a:extLst>
              <a:ext uri="{FF2B5EF4-FFF2-40B4-BE49-F238E27FC236}">
                <a16:creationId xmlns:a16="http://schemas.microsoft.com/office/drawing/2014/main" id="{0E6CC590-F205-42BA-B6C8-EE1DA2B064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2969418" y="302418"/>
            <a:ext cx="6253164" cy="625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84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9AFB1EA1-F8C0-483A-BADE-92CE0750E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518144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rthampton, Queen Eleanor Cross 1922">
            <a:extLst>
              <a:ext uri="{FF2B5EF4-FFF2-40B4-BE49-F238E27FC236}">
                <a16:creationId xmlns:a16="http://schemas.microsoft.com/office/drawing/2014/main" id="{2B6B7B00-D4E5-4012-A9A1-D35BF59DBD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94697" y="979804"/>
            <a:ext cx="5944553" cy="4898391"/>
          </a:xfrm>
          <a:prstGeom prst="rect">
            <a:avLst/>
          </a:prstGeom>
          <a:noFill/>
          <a:ln>
            <a:noFill/>
          </a:ln>
        </p:spPr>
      </p:pic>
    </p:spTree>
    <p:extLst>
      <p:ext uri="{BB962C8B-B14F-4D97-AF65-F5344CB8AC3E}">
        <p14:creationId xmlns:p14="http://schemas.microsoft.com/office/powerpoint/2010/main" val="1658226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65E77-007F-4E81-B4F1-49A246303A7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43175" y="1150620"/>
            <a:ext cx="6285230" cy="4556760"/>
          </a:xfrm>
          <a:prstGeom prst="rect">
            <a:avLst/>
          </a:prstGeom>
          <a:noFill/>
          <a:ln>
            <a:noFill/>
          </a:ln>
        </p:spPr>
      </p:pic>
    </p:spTree>
    <p:extLst>
      <p:ext uri="{BB962C8B-B14F-4D97-AF65-F5344CB8AC3E}">
        <p14:creationId xmlns:p14="http://schemas.microsoft.com/office/powerpoint/2010/main" val="1625834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may contain: cloud, sky, tree and outdoor">
            <a:extLst>
              <a:ext uri="{FF2B5EF4-FFF2-40B4-BE49-F238E27FC236}">
                <a16:creationId xmlns:a16="http://schemas.microsoft.com/office/drawing/2014/main" id="{7312A0D5-36A6-4D6D-A7D0-9CB835245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0"/>
            <a:ext cx="51149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rthampton Cross (Eleanor Cross, at Hardingstone, Northamptonshire)">
            <a:extLst>
              <a:ext uri="{FF2B5EF4-FFF2-40B4-BE49-F238E27FC236}">
                <a16:creationId xmlns:a16="http://schemas.microsoft.com/office/drawing/2014/main" id="{1BE39D4B-2CF0-48A1-A1C8-637C078C0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825" y="269081"/>
            <a:ext cx="4398606" cy="631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542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BAF9AE3-3D9D-4F47-9D3F-327C9E9E8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094" y="485787"/>
            <a:ext cx="9675812" cy="588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5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E972024-C6DF-4902-BF95-9D4874A98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802" y="190500"/>
            <a:ext cx="4386396"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2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e of the 19th century images of Northampton Castle. Pictures used courtesy of the Northamptonshire Libraries and Information Service.">
            <a:extLst>
              <a:ext uri="{FF2B5EF4-FFF2-40B4-BE49-F238E27FC236}">
                <a16:creationId xmlns:a16="http://schemas.microsoft.com/office/drawing/2014/main" id="{82A37493-A8A8-42A8-8570-AC6277F10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1204913"/>
            <a:ext cx="66675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9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9E0EA0E-E527-4BD9-911C-16076D835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975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7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orkshop of Hans Holbein the Younger - Portrait of Henry VIII - Google Art Project.jpg">
            <a:extLst>
              <a:ext uri="{FF2B5EF4-FFF2-40B4-BE49-F238E27FC236}">
                <a16:creationId xmlns:a16="http://schemas.microsoft.com/office/drawing/2014/main" id="{5FD7D9F2-200A-4DB8-9ADB-E8FBB1797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0"/>
            <a:ext cx="3902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545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1F908-AA6F-4EC4-85BD-483B3D1B3D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84200"/>
            <a:ext cx="4267200" cy="5689600"/>
          </a:xfrm>
          <a:prstGeom prst="rect">
            <a:avLst/>
          </a:prstGeom>
          <a:noFill/>
          <a:ln>
            <a:noFill/>
          </a:ln>
        </p:spPr>
      </p:pic>
    </p:spTree>
    <p:extLst>
      <p:ext uri="{BB962C8B-B14F-4D97-AF65-F5344CB8AC3E}">
        <p14:creationId xmlns:p14="http://schemas.microsoft.com/office/powerpoint/2010/main" val="2341190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80CB7-F30B-4C13-9762-D94527AF2E92}"/>
              </a:ext>
            </a:extLst>
          </p:cNvPr>
          <p:cNvPicPr/>
          <p:nvPr/>
        </p:nvPicPr>
        <p:blipFill>
          <a:blip r:embed="rId3"/>
          <a:stretch>
            <a:fillRect/>
          </a:stretch>
        </p:blipFill>
        <p:spPr>
          <a:xfrm>
            <a:off x="3552824" y="762000"/>
            <a:ext cx="4791075" cy="4876800"/>
          </a:xfrm>
          <a:prstGeom prst="rect">
            <a:avLst/>
          </a:prstGeom>
        </p:spPr>
      </p:pic>
    </p:spTree>
    <p:extLst>
      <p:ext uri="{BB962C8B-B14F-4D97-AF65-F5344CB8AC3E}">
        <p14:creationId xmlns:p14="http://schemas.microsoft.com/office/powerpoint/2010/main" val="1873401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1537</TotalTime>
  <Words>3082</Words>
  <Application>Microsoft Office PowerPoint</Application>
  <PresentationFormat>Widescreen</PresentationFormat>
  <Paragraphs>130</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Open Sans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decca warrington</dc:creator>
  <cp:lastModifiedBy>decca warrington</cp:lastModifiedBy>
  <cp:revision>2</cp:revision>
  <dcterms:created xsi:type="dcterms:W3CDTF">2019-09-10T14:33:06Z</dcterms:created>
  <dcterms:modified xsi:type="dcterms:W3CDTF">2019-09-30T12:39:55Z</dcterms:modified>
</cp:coreProperties>
</file>