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  <p:sldId id="266" r:id="rId13"/>
    <p:sldId id="268" r:id="rId14"/>
    <p:sldId id="272" r:id="rId15"/>
    <p:sldId id="271" r:id="rId16"/>
    <p:sldId id="270" r:id="rId17"/>
    <p:sldId id="269" r:id="rId18"/>
    <p:sldId id="274" r:id="rId19"/>
    <p:sldId id="276" r:id="rId20"/>
    <p:sldId id="273" r:id="rId21"/>
    <p:sldId id="275" r:id="rId22"/>
    <p:sldId id="277" r:id="rId23"/>
    <p:sldId id="278" r:id="rId24"/>
    <p:sldId id="282" r:id="rId25"/>
    <p:sldId id="279" r:id="rId26"/>
    <p:sldId id="281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465-A970-4A7C-9892-3250E36CB33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A6F8-2A64-4450-A1B7-958EF6B2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1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465-A970-4A7C-9892-3250E36CB33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A6F8-2A64-4450-A1B7-958EF6B2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06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465-A970-4A7C-9892-3250E36CB33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A6F8-2A64-4450-A1B7-958EF6B2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465-A970-4A7C-9892-3250E36CB33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A6F8-2A64-4450-A1B7-958EF6B2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70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465-A970-4A7C-9892-3250E36CB33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A6F8-2A64-4450-A1B7-958EF6B2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8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465-A970-4A7C-9892-3250E36CB33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A6F8-2A64-4450-A1B7-958EF6B2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2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465-A970-4A7C-9892-3250E36CB33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A6F8-2A64-4450-A1B7-958EF6B2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465-A970-4A7C-9892-3250E36CB33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A6F8-2A64-4450-A1B7-958EF6B2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465-A970-4A7C-9892-3250E36CB33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A6F8-2A64-4450-A1B7-958EF6B2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465-A970-4A7C-9892-3250E36CB33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A6F8-2A64-4450-A1B7-958EF6B2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9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465-A970-4A7C-9892-3250E36CB33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A6F8-2A64-4450-A1B7-958EF6B2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53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0E465-A970-4A7C-9892-3250E36CB33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A6F8-2A64-4450-A1B7-958EF6B2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7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Practical Conservation</a:t>
            </a:r>
            <a:br>
              <a:rPr lang="en-GB" dirty="0"/>
            </a:br>
            <a:r>
              <a:rPr lang="en-GB" sz="4000" dirty="0"/>
              <a:t>The actual works carried out to the Cross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Dr David Carrington ACR FSA</a:t>
            </a:r>
          </a:p>
          <a:p>
            <a:r>
              <a:rPr lang="en-GB" sz="2800" dirty="0" err="1"/>
              <a:t>Skillington</a:t>
            </a:r>
            <a:r>
              <a:rPr lang="en-GB" sz="2800" dirty="0"/>
              <a:t> Workshop Ltd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836712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Eleanor Cross Symposium</a:t>
            </a:r>
          </a:p>
          <a:p>
            <a:pPr algn="ctr"/>
            <a:r>
              <a:rPr lang="en-GB" sz="2400" dirty="0"/>
              <a:t>Abington Park Museum, Northampton</a:t>
            </a:r>
          </a:p>
          <a:p>
            <a:pPr algn="ctr"/>
            <a:r>
              <a:rPr lang="en-GB" sz="2400" dirty="0"/>
              <a:t>3</a:t>
            </a:r>
            <a:r>
              <a:rPr lang="en-GB" sz="2400" baseline="30000" dirty="0"/>
              <a:t>rd</a:t>
            </a:r>
            <a:r>
              <a:rPr lang="en-GB" sz="2400" dirty="0"/>
              <a:t> October 2019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38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:\Workshop - jobs\N Numbered jobs\N077C Northampton Eleanor Cross 2019\N077C photos 190530\DSC_00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46602" y="1142746"/>
            <a:ext cx="61566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X:\Workshop - jobs\N Numbered jobs\N077C Northampton Eleanor Cross 2019\N077C photos 190530\DSC_00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16632"/>
            <a:ext cx="4617513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X:\Workshop - jobs\N Numbered jobs\N077C Northampton Eleanor Cross 2019\N077C photos 190530\DSC_00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188566" y="2565479"/>
            <a:ext cx="2952328" cy="438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4533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Structural problems – caused by corroding and expanding ironwork</a:t>
            </a:r>
          </a:p>
        </p:txBody>
      </p:sp>
    </p:spTree>
    <p:extLst>
      <p:ext uri="{BB962C8B-B14F-4D97-AF65-F5344CB8AC3E}">
        <p14:creationId xmlns:p14="http://schemas.microsoft.com/office/powerpoint/2010/main" val="322946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:\Scanned Images\Epson_1189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6685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X:\Workshop - jobs\N Numbered jobs\N077C Northampton Eleanor Cross 2019\N077C photos 190502 DC\IMG_44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8546" y="992729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733256"/>
            <a:ext cx="366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Metal detector readings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4616" y="5733256"/>
            <a:ext cx="38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HH-XRF survey for </a:t>
            </a:r>
            <a:r>
              <a:rPr lang="en-GB" dirty="0" err="1"/>
              <a:t>polychromy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12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Workshop - jobs\N Numbered jobs\N077C Northampton Eleanor Cross 2019\N077C photos 190530\Sheltercoat trial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5929" y="896719"/>
            <a:ext cx="566463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609329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Lime mortar samples &amp; </a:t>
            </a:r>
            <a:r>
              <a:rPr lang="en-GB" dirty="0" err="1"/>
              <a:t>Sheltercoat</a:t>
            </a:r>
            <a:r>
              <a:rPr lang="en-GB" dirty="0"/>
              <a:t> trials</a:t>
            </a:r>
          </a:p>
        </p:txBody>
      </p:sp>
      <p:pic>
        <p:nvPicPr>
          <p:cNvPr id="9219" name="Picture 3" descr="X:\Workshop - jobs\N Numbered jobs\N077C Northampton Eleanor Cross 2019\N077C photos 190509 DC\IMG_45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401"/>
            <a:ext cx="4352485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X:\Workshop - jobs\N Numbered jobs\N077C Northampton Eleanor Cross 2019\N077C photos 190509 DC\IMG_45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1" y="3573016"/>
            <a:ext cx="4084266" cy="30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35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:\Workshop - jobs\N Numbered jobs\N077C Northampton Eleanor Cross 2019\N077C photos 190619 DC\IMG_52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8533" y="1028733"/>
            <a:ext cx="55686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X:\Workshop - jobs\N Numbered jobs\N077C Northampton Eleanor Cross 2019\N077C photos 190627\IMG_53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2958" y="989731"/>
            <a:ext cx="5256585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1653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Temporary support and protection of statues</a:t>
            </a:r>
          </a:p>
        </p:txBody>
      </p:sp>
    </p:spTree>
    <p:extLst>
      <p:ext uri="{BB962C8B-B14F-4D97-AF65-F5344CB8AC3E}">
        <p14:creationId xmlns:p14="http://schemas.microsoft.com/office/powerpoint/2010/main" val="335917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:\Workshop - jobs\N Numbered jobs\N077C Northampton Eleanor Cross 2019\N077C photos core drilling and cintec ties\20190829_0904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75739" y="1873685"/>
            <a:ext cx="6124075" cy="28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X:\Workshop - jobs\N Numbered jobs\N077C Northampton Eleanor Cross 2019\N077C photos core drilling and cintec ties\20190902_0911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60646"/>
            <a:ext cx="5630213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X:\Workshop - jobs\N Numbered jobs\N077C Northampton Eleanor Cross 2019\N077C photos core drilling and cintec ties\20190902_1002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90" y="3140968"/>
            <a:ext cx="56302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6690" y="6021288"/>
            <a:ext cx="555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Installation of </a:t>
            </a:r>
            <a:r>
              <a:rPr lang="en-GB" dirty="0" err="1"/>
              <a:t>Cintec</a:t>
            </a:r>
            <a:r>
              <a:rPr lang="en-GB" dirty="0"/>
              <a:t> anchors</a:t>
            </a:r>
          </a:p>
        </p:txBody>
      </p:sp>
    </p:spTree>
    <p:extLst>
      <p:ext uri="{BB962C8B-B14F-4D97-AF65-F5344CB8AC3E}">
        <p14:creationId xmlns:p14="http://schemas.microsoft.com/office/powerpoint/2010/main" val="139802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X:\Workshop - jobs\N Numbered jobs\N077C Northampton Eleanor Cross 2019\N077C photos 190710 DC\IMG_55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8560" y="1052736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X:\Workshop - jobs\N Numbered jobs\N077C Northampton Eleanor Cross 2019\N077C photos hoods conservation\20190911_1137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3898"/>
            <a:ext cx="4366754" cy="20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X:\Workshop - jobs\N Numbered jobs\N077C Northampton Eleanor Cross 2019\N077C photos 190930 DC\IMG_67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9998" y="308096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X:\Workshop - jobs\N Numbered jobs\N077C Northampton Eleanor Cross 2019\N077C photos 190710 DC\N077C East statue canopy 190710 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11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:\Workshop - jobs\N Numbered jobs\N077C Northampton Eleanor Cross 2019\N077C photos 190704 DC\IMG_54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6559" y="1148746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X:\Workshop - jobs\N Numbered jobs\N077C Northampton Eleanor Cross 2019\N077C photos 190704 DC\IMG_54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5929" y="1148745"/>
            <a:ext cx="5664630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4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Workshop - jobs\N Numbered jobs\N077C Northampton Eleanor Cross 2019\N077C photos hoods conservation\20190904_1429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5616" y="207662"/>
            <a:ext cx="65432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Workshop - jobs\N Numbered jobs\N077C Northampton Eleanor Cross 2019\N077C photos hoods conservation\20190904_1439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40" y="3501008"/>
            <a:ext cx="6581793" cy="31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8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66967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Lime mortar mixes</a:t>
            </a:r>
          </a:p>
          <a:p>
            <a:endParaRPr lang="en-GB" dirty="0"/>
          </a:p>
          <a:p>
            <a:r>
              <a:rPr lang="en-GB" dirty="0"/>
              <a:t>For mortar repairs:</a:t>
            </a:r>
          </a:p>
          <a:p>
            <a:endParaRPr lang="en-GB" dirty="0"/>
          </a:p>
          <a:p>
            <a:r>
              <a:rPr lang="en-GB" dirty="0"/>
              <a:t>A)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part Chalk lime putty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part sieved </a:t>
            </a:r>
            <a:r>
              <a:rPr lang="en-GB" dirty="0" err="1"/>
              <a:t>Baston</a:t>
            </a:r>
            <a:r>
              <a:rPr lang="en-GB" dirty="0"/>
              <a:t> plastering sand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part sieved crushed </a:t>
            </a:r>
            <a:r>
              <a:rPr lang="en-GB" dirty="0" err="1"/>
              <a:t>Carrstone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part sieved </a:t>
            </a:r>
            <a:r>
              <a:rPr lang="en-GB" dirty="0" err="1"/>
              <a:t>Clipsham</a:t>
            </a:r>
            <a:r>
              <a:rPr lang="en-GB" dirty="0"/>
              <a:t> stone dust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part Chalk lime putty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parts sieved </a:t>
            </a:r>
            <a:r>
              <a:rPr lang="en-GB" dirty="0" err="1"/>
              <a:t>Baston</a:t>
            </a:r>
            <a:r>
              <a:rPr lang="en-GB" dirty="0"/>
              <a:t> plastering sand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part sieved crushed </a:t>
            </a:r>
            <a:r>
              <a:rPr lang="en-GB" dirty="0" err="1"/>
              <a:t>Carrstone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66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0384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X:\Workshop - jobs\N Numbered jobs\N077C Northampton Eleanor Cross 2019\N077C photos 170503\N077C general view 170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08620" y="1185180"/>
            <a:ext cx="66967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188640"/>
            <a:ext cx="424847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Timeline of previous interventions</a:t>
            </a:r>
          </a:p>
          <a:p>
            <a:endParaRPr lang="en-GB" sz="1400" dirty="0"/>
          </a:p>
          <a:p>
            <a:r>
              <a:rPr lang="en-US" sz="1400" dirty="0"/>
              <a:t>c.1292	Construction. </a:t>
            </a:r>
            <a:endParaRPr lang="en-GB" sz="1400" dirty="0"/>
          </a:p>
          <a:p>
            <a:r>
              <a:rPr lang="en-US" sz="1400" dirty="0"/>
              <a:t> </a:t>
            </a:r>
            <a:endParaRPr lang="en-GB" sz="1400" dirty="0"/>
          </a:p>
          <a:p>
            <a:r>
              <a:rPr lang="en-US" sz="1400" dirty="0"/>
              <a:t>1460 -The Battle of Northampton is fought close to the Cross, when it is described as being headless.</a:t>
            </a:r>
            <a:endParaRPr lang="en-GB" sz="1400" dirty="0"/>
          </a:p>
          <a:p>
            <a:r>
              <a:rPr lang="en-US" sz="1400" dirty="0"/>
              <a:t> </a:t>
            </a:r>
            <a:endParaRPr lang="en-GB" sz="1400" dirty="0"/>
          </a:p>
          <a:p>
            <a:r>
              <a:rPr lang="en-US" sz="1400" dirty="0"/>
              <a:t>1713 -The Cross is restored by the Magistrates and Justices of the County of Northampton.</a:t>
            </a:r>
            <a:endParaRPr lang="en-GB" sz="1400" dirty="0"/>
          </a:p>
          <a:p>
            <a:r>
              <a:rPr lang="en-US" sz="1600" dirty="0"/>
              <a:t> </a:t>
            </a:r>
            <a:endParaRPr lang="en-GB" sz="1600" dirty="0"/>
          </a:p>
          <a:p>
            <a:r>
              <a:rPr lang="en-US" dirty="0"/>
              <a:t> </a:t>
            </a:r>
            <a:endParaRPr lang="en-GB" dirty="0"/>
          </a:p>
          <a:p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2" descr="Z:\Photos\NORTHAMPTONSHIRE\Northampton Eleanor Cross\IMG_49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9992" y="2775506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0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Workshop - jobs\N Numbered jobs\N077C Northampton Eleanor Cross 2019\N077C photos hoods conservation\20190902_0946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7853" y="1976987"/>
            <a:ext cx="5783714" cy="27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Workshop - jobs\N Numbered jobs\N077C Northampton Eleanor Cross 2019\N077C photos hoods conservation\20190910_1111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7718" y="1983744"/>
            <a:ext cx="5809368" cy="27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:\Workshop - jobs\N Numbered jobs\N077C Northampton Eleanor Cross 2019\N077C photos hoods conservation\20190902_1153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98038" y="1983744"/>
            <a:ext cx="5809368" cy="27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381328"/>
            <a:ext cx="858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Lime work – preparation including </a:t>
            </a:r>
            <a:r>
              <a:rPr lang="en-GB" dirty="0" err="1"/>
              <a:t>scabbling</a:t>
            </a:r>
            <a:r>
              <a:rPr lang="en-GB" dirty="0"/>
              <a:t> back, making keys, grouting fissures</a:t>
            </a:r>
          </a:p>
        </p:txBody>
      </p:sp>
    </p:spTree>
    <p:extLst>
      <p:ext uri="{BB962C8B-B14F-4D97-AF65-F5344CB8AC3E}">
        <p14:creationId xmlns:p14="http://schemas.microsoft.com/office/powerpoint/2010/main" val="16040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Workshop - jobs\N Numbered jobs\N077C Northampton Eleanor Cross 2019\N077C photos hoods conservation\20190919_1149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4817" y="1975018"/>
            <a:ext cx="5688631" cy="26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X:\Workshop - jobs\N Numbered jobs\N077C Northampton Eleanor Cross 2019\N077C photos hoods conservation\20190919_1149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5503" y="1975019"/>
            <a:ext cx="5688634" cy="269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:\Workshop - jobs\N Numbered jobs\N077C Northampton Eleanor Cross 2019\N077C photos hoods conservation\20190919_1150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3815" y="1975018"/>
            <a:ext cx="5688632" cy="26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6309320"/>
            <a:ext cx="838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Lime work – level of repair and protection during carbonation</a:t>
            </a:r>
          </a:p>
        </p:txBody>
      </p:sp>
    </p:spTree>
    <p:extLst>
      <p:ext uri="{BB962C8B-B14F-4D97-AF65-F5344CB8AC3E}">
        <p14:creationId xmlns:p14="http://schemas.microsoft.com/office/powerpoint/2010/main" val="4267117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Workshop - jobs\N Numbered jobs\N077C Northampton Eleanor Cross 2019\N077C photos TGA\Eleanor cross\20190531_1139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2589" y="1552086"/>
            <a:ext cx="61446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X:\Workshop - jobs\N Numbered jobs\N077C Northampton Eleanor Cross 2019\N077C photos TGA\Eleanor cross\20190605_090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1866" y="1532790"/>
            <a:ext cx="61446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45333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Gables below the level of the statues – condition before</a:t>
            </a:r>
          </a:p>
        </p:txBody>
      </p:sp>
    </p:spTree>
    <p:extLst>
      <p:ext uri="{BB962C8B-B14F-4D97-AF65-F5344CB8AC3E}">
        <p14:creationId xmlns:p14="http://schemas.microsoft.com/office/powerpoint/2010/main" val="1655627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Workshop - jobs\N Numbered jobs\N077C Northampton Eleanor Cross 2019\N077C photos TGA\Eleanor cross\20190705_1205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59115" y="1687305"/>
            <a:ext cx="6192688" cy="34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X:\Workshop - jobs\N Numbered jobs\N077C Northampton Eleanor Cross 2019\N077C photos 190717 DC\IMG_56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89" y="332655"/>
            <a:ext cx="4765383" cy="357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5089" y="4149080"/>
            <a:ext cx="469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Lime work to gables on octagonal drum below the level of the statues showing </a:t>
            </a:r>
            <a:r>
              <a:rPr lang="en-GB" dirty="0" err="1"/>
              <a:t>mortarwork</a:t>
            </a:r>
            <a:r>
              <a:rPr lang="en-GB" dirty="0"/>
              <a:t> complete (left) and then </a:t>
            </a:r>
            <a:r>
              <a:rPr lang="en-GB" dirty="0" err="1"/>
              <a:t>sheltercoating</a:t>
            </a:r>
            <a:r>
              <a:rPr lang="en-GB" dirty="0"/>
              <a:t> carried out.</a:t>
            </a:r>
          </a:p>
        </p:txBody>
      </p:sp>
    </p:spTree>
    <p:extLst>
      <p:ext uri="{BB962C8B-B14F-4D97-AF65-F5344CB8AC3E}">
        <p14:creationId xmlns:p14="http://schemas.microsoft.com/office/powerpoint/2010/main" val="3022914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Workshop - jobs\N Numbered jobs\N077C Northampton Eleanor Cross 2019\N077C photos 190619 DC\N077C S statue B 1906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615238" y="1559454"/>
            <a:ext cx="4800534" cy="27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X:\Workshop - jobs\N Numbered jobs\N077C Northampton Eleanor Cross 2019\N077C photos 190619 DC\N077C S statue C 1906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244812" y="291692"/>
            <a:ext cx="3242578" cy="28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X:\Workshop - jobs\N Numbered jobs\N077C Northampton Eleanor Cross 2019\N077C photos 190619 DC\N077C S statue D 1906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1061" y="3023955"/>
            <a:ext cx="4248473" cy="31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39330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South side statue</a:t>
            </a:r>
          </a:p>
        </p:txBody>
      </p:sp>
    </p:spTree>
    <p:extLst>
      <p:ext uri="{BB962C8B-B14F-4D97-AF65-F5344CB8AC3E}">
        <p14:creationId xmlns:p14="http://schemas.microsoft.com/office/powerpoint/2010/main" val="2714210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291987"/>
              </p:ext>
            </p:extLst>
          </p:nvPr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Acrobat Document" r:id="rId3" imgW="8019999" imgH="5667233" progId="AcroExch.Document.DC">
                  <p:embed/>
                </p:oleObj>
              </mc:Choice>
              <mc:Fallback>
                <p:oleObj name="Acrobat Document" r:id="rId3" imgW="8019999" imgH="56672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108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:\Workshop - jobs\N Numbered jobs\N077C Northampton Eleanor Cross 2019\N077C photos - from AM\IMG_67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4" y="260648"/>
            <a:ext cx="298943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X:\Workshop - jobs\N Numbered jobs\N077C Northampton Eleanor Cross 2019\N077C photos - from AM\IMG_67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7844" y="1160748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24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Workshop - jobs\N Numbered jobs\N077C Northampton Eleanor Cross 2019\N077C photos 190828 DC\DSC_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5220072" cy="34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X:\Workshop - jobs\N Numbered jobs\N077C Northampton Eleanor Cross 2019\N077C photos 170503\DSC_01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210625" cy="34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Re-pointing the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3789040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Mortar mix: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 part NHL2 lime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1.5 parts </a:t>
            </a:r>
            <a:r>
              <a:rPr lang="en-GB" sz="1600" dirty="0" err="1"/>
              <a:t>Costessey</a:t>
            </a:r>
            <a:r>
              <a:rPr lang="en-GB" sz="1600" dirty="0"/>
              <a:t> sharp sand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 part coarsely sieved crushed </a:t>
            </a:r>
            <a:r>
              <a:rPr lang="en-GB" sz="1600" dirty="0" err="1"/>
              <a:t>Carrstone</a:t>
            </a:r>
            <a:r>
              <a:rPr lang="en-GB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0.5 part Rottenstone</a:t>
            </a:r>
          </a:p>
        </p:txBody>
      </p:sp>
    </p:spTree>
    <p:extLst>
      <p:ext uri="{BB962C8B-B14F-4D97-AF65-F5344CB8AC3E}">
        <p14:creationId xmlns:p14="http://schemas.microsoft.com/office/powerpoint/2010/main" val="109843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3356992"/>
            <a:ext cx="2304256" cy="11430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2051" name="Picture 3" descr="Z:\Photos\NORTHAMPTONSHIRE\Northampton Eleanor Cross\Epson_1188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717" y="412977"/>
            <a:ext cx="3672408" cy="570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1848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412977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1762 - A further restoration.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1840 - Restoration carried out by architect Edward </a:t>
            </a:r>
            <a:r>
              <a:rPr lang="en-US" dirty="0" err="1"/>
              <a:t>Blore</a:t>
            </a:r>
            <a:r>
              <a:rPr lang="en-US" dirty="0"/>
              <a:t> working with historian George Baker.  </a:t>
            </a:r>
            <a:endParaRPr lang="en-GB" dirty="0"/>
          </a:p>
          <a:p>
            <a:r>
              <a:rPr lang="en-US" dirty="0"/>
              <a:t>	 </a:t>
            </a:r>
            <a:endParaRPr lang="en-GB" dirty="0"/>
          </a:p>
          <a:p>
            <a:r>
              <a:rPr lang="en-US" dirty="0"/>
              <a:t>1885 - Restoration with replacement of steps.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92280" y="6021288"/>
            <a:ext cx="1594520" cy="460648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56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1902 - ‘Dirt and stones’ removed, ‘small quantities’ of perished stone renewed, copper hold-fasts added to a statue.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1926 - Works carried out by Office of Works from central government.  </a:t>
            </a:r>
            <a:endParaRPr lang="en-GB" dirty="0"/>
          </a:p>
          <a:p>
            <a:endParaRPr lang="en-US" dirty="0"/>
          </a:p>
          <a:p>
            <a:r>
              <a:rPr lang="en-US" dirty="0"/>
              <a:t>1936 - Minor works being carried out.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c.1977 - A finial was re-made.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1984? - Major conservation </a:t>
            </a:r>
            <a:r>
              <a:rPr lang="en-US" dirty="0" err="1"/>
              <a:t>programme</a:t>
            </a:r>
            <a:r>
              <a:rPr lang="en-US" dirty="0"/>
              <a:t>. </a:t>
            </a:r>
            <a:endParaRPr lang="en-GB" dirty="0"/>
          </a:p>
          <a:p>
            <a:r>
              <a:rPr lang="en-US" dirty="0"/>
              <a:t> </a:t>
            </a:r>
          </a:p>
          <a:p>
            <a:r>
              <a:rPr lang="en-US" dirty="0"/>
              <a:t>2018 - Cliveden Conservation Condition Survey and Report.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03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hotos\NORTHAMPTONSHIRE\Northampton Eleanor Cross\Epson_1188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4" y="1229"/>
            <a:ext cx="4242611" cy="602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164" y="6093296"/>
            <a:ext cx="4364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Booklet published just after the 1984 restoration, believed to be by William Nicholson, Borough Architect</a:t>
            </a:r>
          </a:p>
        </p:txBody>
      </p:sp>
      <p:pic>
        <p:nvPicPr>
          <p:cNvPr id="3075" name="Picture 3" descr="X:\Workshop - jobs\N Numbered jobs\N077C Northampton Eleanor Cross 2019\N077C historic records\Photos of 1984 restoration from member of the public\Epson_1188_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188640"/>
            <a:ext cx="3569599" cy="404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450912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Photos taken at the time of the 1984 conservation programme by a visitor to the works, handed to us at an open day</a:t>
            </a:r>
          </a:p>
        </p:txBody>
      </p:sp>
    </p:spTree>
    <p:extLst>
      <p:ext uri="{BB962C8B-B14F-4D97-AF65-F5344CB8AC3E}">
        <p14:creationId xmlns:p14="http://schemas.microsoft.com/office/powerpoint/2010/main" val="375429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hotos\NORTHAMPTONSHIRE\Northampton Eleanor Cross\Northampton Eleanor Cross from Prior &amp; Gardner 19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251520" y="260648"/>
            <a:ext cx="4201061" cy="587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6237312"/>
            <a:ext cx="420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Prior &amp; Gardener - 1908</a:t>
            </a:r>
          </a:p>
        </p:txBody>
      </p:sp>
      <p:pic>
        <p:nvPicPr>
          <p:cNvPr id="4100" name="Picture 4" descr="X:\Workshop - jobs\N Numbered jobs\N077C Northampton Eleanor Cross 2019\N077C photos 190118\DSC_00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9892" y="1232756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January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36" y="2606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South side</a:t>
            </a:r>
          </a:p>
        </p:txBody>
      </p:sp>
    </p:spTree>
    <p:extLst>
      <p:ext uri="{BB962C8B-B14F-4D97-AF65-F5344CB8AC3E}">
        <p14:creationId xmlns:p14="http://schemas.microsoft.com/office/powerpoint/2010/main" val="291685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Workshop - jobs\N Numbered jobs\N077C Northampton Eleanor Cross 2019\N077C photos 190930 DC\IMG_67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640960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4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Workshop - jobs\N Numbered jobs\N077C Northampton Eleanor Cross 2019\N077C photos 190502 DC\IMG_44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0946" y="1607799"/>
            <a:ext cx="5592620" cy="419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X:\Workshop - jobs\N Numbered jobs\N077C Northampton Eleanor Cross 2019\N077C photos 190502 DC\IMG_44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188640"/>
            <a:ext cx="42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Stone types and weathering patterns</a:t>
            </a:r>
          </a:p>
        </p:txBody>
      </p:sp>
      <p:pic>
        <p:nvPicPr>
          <p:cNvPr id="5124" name="Picture 4" descr="X:\Workshop - jobs\N Numbered jobs\N077C Northampton Eleanor Cross 2019\N077C photos 190530\DSC_01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5368"/>
            <a:ext cx="4433960" cy="295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2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:\Workshop - jobs\N Numbered jobs\N077C Northampton Eleanor Cross 2019\N077C photos 190502 DC\IMG_44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6566" y="956727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1" y="6021288"/>
            <a:ext cx="424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Unstable bits of stone removed during Cliveden survey exposing old repairs</a:t>
            </a:r>
          </a:p>
        </p:txBody>
      </p:sp>
      <p:pic>
        <p:nvPicPr>
          <p:cNvPr id="7171" name="Picture 3" descr="X:\Workshop - jobs\N Numbered jobs\N077C Northampton Eleanor Cross 2019\N077C photos 190509 DC\IMG_456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260649"/>
            <a:ext cx="4392488" cy="55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60212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Breakdown of stone surface</a:t>
            </a:r>
          </a:p>
        </p:txBody>
      </p:sp>
    </p:spTree>
    <p:extLst>
      <p:ext uri="{BB962C8B-B14F-4D97-AF65-F5344CB8AC3E}">
        <p14:creationId xmlns:p14="http://schemas.microsoft.com/office/powerpoint/2010/main" val="89826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297</Words>
  <Application>Microsoft Office PowerPoint</Application>
  <PresentationFormat>On-screen Show (4:3)</PresentationFormat>
  <Paragraphs>76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Office Theme</vt:lpstr>
      <vt:lpstr>Acrobat Document</vt:lpstr>
      <vt:lpstr>Practical Conservation The actual works carried out to the Cross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Conservation The actual works carried out to the Cross</dc:title>
  <dc:creator>David Carrington</dc:creator>
  <cp:lastModifiedBy>Jane Seddon</cp:lastModifiedBy>
  <cp:revision>28</cp:revision>
  <dcterms:created xsi:type="dcterms:W3CDTF">2019-10-02T15:05:17Z</dcterms:created>
  <dcterms:modified xsi:type="dcterms:W3CDTF">2020-08-06T14:31:40Z</dcterms:modified>
</cp:coreProperties>
</file>